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313" r:id="rId4"/>
    <p:sldId id="318" r:id="rId5"/>
    <p:sldId id="317" r:id="rId6"/>
    <p:sldId id="319" r:id="rId7"/>
    <p:sldId id="320" r:id="rId8"/>
    <p:sldId id="314" r:id="rId9"/>
    <p:sldId id="321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F3D"/>
    <a:srgbClr val="FFFFFF"/>
    <a:srgbClr val="6EA862"/>
    <a:srgbClr val="ED008C"/>
    <a:srgbClr val="74C1AC"/>
    <a:srgbClr val="2655B4"/>
    <a:srgbClr val="0070C0"/>
    <a:srgbClr val="5B6AD5"/>
    <a:srgbClr val="668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2405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44D49-3BA4-4A5D-A6FE-EBDDA233E157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75C4-5ED7-4BF0-8399-5AFDF358CA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09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45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25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2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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5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2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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2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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5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2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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5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2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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75C4-5ED7-4BF0-8399-5AFDF358CABB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76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85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69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2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0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90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4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44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98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5365-9EF8-49B1-87D3-35DA3949AE26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DFAD-176C-44DB-9D44-78B1330A56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3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2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5252" y="2475364"/>
            <a:ext cx="5071108" cy="22374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prowadzone w ramach projektu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ekoMałopolska </a:t>
            </a:r>
          </a:p>
          <a:p>
            <a:pPr>
              <a:lnSpc>
                <a:spcPct val="100000"/>
              </a:lnSpc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i="1" dirty="0" smtClean="0"/>
              <a:t>rok 2020</a:t>
            </a:r>
            <a:endParaRPr lang="pl-PL" sz="4000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74" y="4997998"/>
            <a:ext cx="3744997" cy="186000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 flipV="1">
            <a:off x="6096000" y="2686153"/>
            <a:ext cx="0" cy="156966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6595281" y="2686153"/>
            <a:ext cx="3744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Tomasz </a:t>
            </a:r>
            <a:r>
              <a:rPr lang="pl-PL" sz="2400" dirty="0" err="1"/>
              <a:t>Urynowicz</a:t>
            </a:r>
            <a:r>
              <a:rPr lang="pl-PL" sz="2400" dirty="0"/>
              <a:t> </a:t>
            </a:r>
          </a:p>
          <a:p>
            <a:endParaRPr lang="pl-PL" sz="2400" dirty="0"/>
          </a:p>
          <a:p>
            <a:r>
              <a:rPr lang="pl-PL" sz="2200" dirty="0"/>
              <a:t>Wicemarszałek </a:t>
            </a:r>
            <a:br>
              <a:rPr lang="pl-PL" sz="2200" dirty="0"/>
            </a:br>
            <a:r>
              <a:rPr lang="pl-PL" sz="2200" dirty="0"/>
              <a:t>Województwa Małopolskiego </a:t>
            </a:r>
          </a:p>
          <a:p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49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523999" y="656494"/>
            <a:ext cx="9190892" cy="535744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56233" y="3464660"/>
            <a:ext cx="4246327" cy="687298"/>
          </a:xfrm>
        </p:spPr>
        <p:txBody>
          <a:bodyPr>
            <a:noAutofit/>
          </a:bodyPr>
          <a:lstStyle/>
          <a:p>
            <a:pPr algn="l"/>
            <a:r>
              <a:rPr lang="pl-PL" sz="1800" dirty="0"/>
              <a:t>www.facebook.com/EkoMalopolska</a:t>
            </a:r>
          </a:p>
          <a:p>
            <a:pPr algn="l"/>
            <a:r>
              <a:rPr lang="pl-PL" sz="1800" dirty="0"/>
              <a:t>www.facebook.com/TVEkoMalopolska</a:t>
            </a:r>
          </a:p>
          <a:p>
            <a:pPr algn="l"/>
            <a:endParaRPr lang="pl-PL" sz="1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7" y="4496719"/>
            <a:ext cx="3434860" cy="1705968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3369600" y="2596279"/>
            <a:ext cx="6120227" cy="5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</a:rPr>
              <a:t>Zapraszamy do </a:t>
            </a:r>
            <a:r>
              <a:rPr lang="pl-PL" b="1" dirty="0" smtClean="0">
                <a:solidFill>
                  <a:schemeClr val="bg1"/>
                </a:solidFill>
              </a:rPr>
              <a:t>odwiedzenia:</a:t>
            </a:r>
            <a:endParaRPr lang="pl-PL" sz="2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052" name="Picture 4" descr="Kontakt z klientem - prowadzenie facebooka firmowego. Reklama facebook  Kielce - Blog SEO / S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5" y="3356024"/>
            <a:ext cx="904571" cy="9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row, click, goto, internet, web, website, world icon - Download on 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82" y="4333163"/>
            <a:ext cx="678044" cy="6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56233" y="4364876"/>
            <a:ext cx="466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www.malopolska.pl/ekomalopolska/dziejesie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71517" y="1594094"/>
            <a:ext cx="5848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smtClean="0"/>
              <a:t>Urząd Marszałkowski Województwa Małopolskiego</a:t>
            </a:r>
          </a:p>
          <a:p>
            <a:pPr algn="ctr">
              <a:spcAft>
                <a:spcPts val="600"/>
              </a:spcAft>
            </a:pPr>
            <a:r>
              <a:rPr lang="pl-PL" sz="2000" b="1" dirty="0" smtClean="0"/>
              <a:t>Departament Środowiska</a:t>
            </a:r>
          </a:p>
          <a:p>
            <a:pPr algn="ctr"/>
            <a:r>
              <a:rPr lang="pl-PL" sz="2000" b="1" dirty="0" smtClean="0"/>
              <a:t>Ul. Racławicka 56</a:t>
            </a:r>
            <a:br>
              <a:rPr lang="pl-PL" sz="2000" b="1" dirty="0" smtClean="0"/>
            </a:br>
            <a:r>
              <a:rPr lang="pl-PL" sz="2000" b="1" dirty="0" smtClean="0"/>
              <a:t>30-017 Kraków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0369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tekstu 3">
            <a:extLst>
              <a:ext uri="{FF2B5EF4-FFF2-40B4-BE49-F238E27FC236}">
                <a16:creationId xmlns:a16="http://schemas.microsoft.com/office/drawing/2014/main" xmlns="" id="{1A72ABB4-FCA7-4947-ADF9-BF61F147E2D2}"/>
              </a:ext>
            </a:extLst>
          </p:cNvPr>
          <p:cNvSpPr txBox="1">
            <a:spLocks/>
          </p:cNvSpPr>
          <p:nvPr/>
        </p:nvSpPr>
        <p:spPr bwMode="auto">
          <a:xfrm>
            <a:off x="2403364" y="4053242"/>
            <a:ext cx="8030720" cy="60184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Symbol zastępczy tekstu 3">
            <a:extLst>
              <a:ext uri="{FF2B5EF4-FFF2-40B4-BE49-F238E27FC236}">
                <a16:creationId xmlns:a16="http://schemas.microsoft.com/office/drawing/2014/main" xmlns="" id="{6D003C76-6202-4272-85F0-404D3616F42E}"/>
              </a:ext>
            </a:extLst>
          </p:cNvPr>
          <p:cNvSpPr txBox="1">
            <a:spLocks/>
          </p:cNvSpPr>
          <p:nvPr/>
        </p:nvSpPr>
        <p:spPr bwMode="auto">
          <a:xfrm>
            <a:off x="2693175" y="4941453"/>
            <a:ext cx="7434401" cy="59822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19" y="5210290"/>
            <a:ext cx="3744997" cy="186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9" name="Symbol zastępczy tekstu 3"/>
          <p:cNvSpPr txBox="1">
            <a:spLocks/>
          </p:cNvSpPr>
          <p:nvPr/>
        </p:nvSpPr>
        <p:spPr bwMode="auto">
          <a:xfrm>
            <a:off x="2878942" y="500506"/>
            <a:ext cx="6210651" cy="956717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2878942" y="676939"/>
            <a:ext cx="6147087" cy="54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informacyjne</a:t>
            </a:r>
            <a:endParaRPr lang="pl-PL" sz="3600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04E165C-8E5C-4E17-8E73-59E74FB80B4E}"/>
              </a:ext>
            </a:extLst>
          </p:cNvPr>
          <p:cNvSpPr/>
          <p:nvPr/>
        </p:nvSpPr>
        <p:spPr>
          <a:xfrm>
            <a:off x="2693175" y="4155285"/>
            <a:ext cx="952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Podstrona internetowa Malopolska.pl/</a:t>
            </a:r>
            <a:r>
              <a:rPr lang="pl-PL" sz="2200" b="1" dirty="0" err="1"/>
              <a:t>dziejesie</a:t>
            </a:r>
            <a:r>
              <a:rPr lang="pl-PL" sz="2200" dirty="0" smtClean="0"/>
              <a:t>: 2 508 odsłon</a:t>
            </a:r>
            <a:endParaRPr lang="pl-PL" sz="22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7359D2F3-BA3A-48F7-90E1-8F9CD4202923}"/>
              </a:ext>
            </a:extLst>
          </p:cNvPr>
          <p:cNvSpPr/>
          <p:nvPr/>
        </p:nvSpPr>
        <p:spPr>
          <a:xfrm>
            <a:off x="3098936" y="5052291"/>
            <a:ext cx="74716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/>
              <a:t>Kampanie medialne: </a:t>
            </a:r>
            <a:r>
              <a:rPr lang="pl-PL" sz="2200" dirty="0" smtClean="0"/>
              <a:t>TVP Kraków, Radio Kraków, RMF FM</a:t>
            </a:r>
            <a:endParaRPr lang="pl-PL" sz="2200" dirty="0"/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xmlns="" id="{20C7F9D9-E487-4697-840D-7E07CA7E42E0}"/>
              </a:ext>
            </a:extLst>
          </p:cNvPr>
          <p:cNvSpPr txBox="1">
            <a:spLocks/>
          </p:cNvSpPr>
          <p:nvPr/>
        </p:nvSpPr>
        <p:spPr bwMode="auto">
          <a:xfrm>
            <a:off x="1759226" y="2026900"/>
            <a:ext cx="9322905" cy="6762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Symbol zastępczy tekstu 3">
            <a:extLst>
              <a:ext uri="{FF2B5EF4-FFF2-40B4-BE49-F238E27FC236}">
                <a16:creationId xmlns:a16="http://schemas.microsoft.com/office/drawing/2014/main" xmlns="" id="{6841ACDB-1F74-438C-9513-956383836173}"/>
              </a:ext>
            </a:extLst>
          </p:cNvPr>
          <p:cNvSpPr txBox="1">
            <a:spLocks/>
          </p:cNvSpPr>
          <p:nvPr/>
        </p:nvSpPr>
        <p:spPr bwMode="auto">
          <a:xfrm>
            <a:off x="2027878" y="3010881"/>
            <a:ext cx="8805774" cy="6635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59BF1E36-1D8E-42CC-BB95-9DC7C741DE9B}"/>
              </a:ext>
            </a:extLst>
          </p:cNvPr>
          <p:cNvSpPr/>
          <p:nvPr/>
        </p:nvSpPr>
        <p:spPr>
          <a:xfrm>
            <a:off x="2999123" y="2123960"/>
            <a:ext cx="9751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Profil ekoMałopolski na </a:t>
            </a:r>
            <a:r>
              <a:rPr lang="pl-PL" sz="2200" b="1" dirty="0" err="1"/>
              <a:t>Facebooku</a:t>
            </a:r>
            <a:r>
              <a:rPr lang="pl-PL" sz="2200" b="1" dirty="0"/>
              <a:t>: </a:t>
            </a:r>
            <a:r>
              <a:rPr lang="pl-PL" sz="2200" dirty="0" smtClean="0"/>
              <a:t>31 500 obserwujących</a:t>
            </a:r>
            <a:endParaRPr lang="pl-PL" sz="2200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5C4F5407-1450-43C5-9B51-8862218454D9}"/>
              </a:ext>
            </a:extLst>
          </p:cNvPr>
          <p:cNvSpPr/>
          <p:nvPr/>
        </p:nvSpPr>
        <p:spPr>
          <a:xfrm>
            <a:off x="2332946" y="3111745"/>
            <a:ext cx="87491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TV </a:t>
            </a:r>
            <a:r>
              <a:rPr lang="pl-PL" sz="2200" b="1" dirty="0" smtClean="0"/>
              <a:t>ekoMałopolski: </a:t>
            </a:r>
            <a:r>
              <a:rPr lang="pl-PL" sz="2200" dirty="0" smtClean="0"/>
              <a:t>ponad 170 materiałów filmowych, 3700 fanów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9639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1190846" y="1860637"/>
            <a:ext cx="9973340" cy="2666017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Epidemia Covid-19 postawiła nowe wyzwania przed </a:t>
            </a:r>
            <a:r>
              <a:rPr lang="pl-PL" sz="2400" spc="-25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ekoMałopolską</a:t>
            </a: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pojawienie 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się </a:t>
            </a:r>
            <a:r>
              <a:rPr lang="pl-PL" sz="2400" b="1" spc="-25" dirty="0">
                <a:solidFill>
                  <a:srgbClr val="6EA8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odpadów </a:t>
            </a:r>
            <a:r>
              <a:rPr lang="pl-PL" sz="2400" b="1" spc="-25" dirty="0" smtClean="0">
                <a:solidFill>
                  <a:srgbClr val="6EA8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sanitarnych</a:t>
            </a: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wpływ 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pracy zdalnej na kondycję psychiczną </a:t>
            </a: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fizyczną, </a:t>
            </a:r>
            <a:endParaRPr lang="pl-PL" sz="2400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400" b="1" spc="-25" dirty="0" smtClean="0">
                <a:solidFill>
                  <a:srgbClr val="6EA8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wpływ </a:t>
            </a:r>
            <a:r>
              <a:rPr lang="pl-PL" sz="2400" b="1" spc="-25" dirty="0">
                <a:solidFill>
                  <a:srgbClr val="6EA8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zanieczyszczeń powietrza na przebieg </a:t>
            </a:r>
            <a:r>
              <a:rPr lang="pl-PL" sz="2400" b="1" spc="-25" dirty="0" smtClean="0">
                <a:solidFill>
                  <a:srgbClr val="6EA8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śmiertelność koronawirusa.</a:t>
            </a:r>
            <a:endParaRPr lang="pl-PL" sz="2000" dirty="0">
              <a:solidFill>
                <a:srgbClr val="6EA86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6926842" y="2917024"/>
            <a:ext cx="5355119" cy="4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28" name="Symbol zastępczy tekstu 3"/>
          <p:cNvSpPr txBox="1">
            <a:spLocks/>
          </p:cNvSpPr>
          <p:nvPr/>
        </p:nvSpPr>
        <p:spPr bwMode="auto">
          <a:xfrm>
            <a:off x="2913969" y="604083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Podtytuł 2"/>
          <p:cNvSpPr txBox="1">
            <a:spLocks/>
          </p:cNvSpPr>
          <p:nvPr/>
        </p:nvSpPr>
        <p:spPr>
          <a:xfrm>
            <a:off x="3157809" y="615102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EkoMałopolska w pandemii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14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1190846" y="4845559"/>
            <a:ext cx="9973339" cy="9709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Festiwale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spotkania i imprezy masowe, </a:t>
            </a:r>
            <a:r>
              <a:rPr lang="pl-PL" sz="24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dopasowaliśmy do zasad bezpieczeństwa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przenosząc niektóre </a:t>
            </a:r>
            <a:r>
              <a:rPr lang="pl-PL" sz="24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wydarzenia do Internetu</a:t>
            </a:r>
            <a:r>
              <a:rPr lang="pl-PL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4793672" y="1709529"/>
            <a:ext cx="703811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stycznia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posiedzenie Rady ds.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ekoMałopolski</a:t>
            </a:r>
            <a:b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marca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uruchomienie nowej aplikacji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Ekointerwencja</a:t>
            </a:r>
            <a:b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b="1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lipca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ogłoszenie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otwartego konkursu ofert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realizację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zadań publicznych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obszarze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ekologii</a:t>
            </a:r>
            <a:b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sierpnia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kampania społeczna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zaśmiecaj naszego domu”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6926842" y="2917024"/>
            <a:ext cx="5355119" cy="4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6" y="160997"/>
            <a:ext cx="2955224" cy="196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07" y="2444910"/>
            <a:ext cx="2955224" cy="196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969" y="4722110"/>
            <a:ext cx="2982162" cy="1988108"/>
          </a:xfrm>
          <a:prstGeom prst="rect">
            <a:avLst/>
          </a:prstGeom>
        </p:spPr>
      </p:pic>
      <p:sp>
        <p:nvSpPr>
          <p:cNvPr id="12" name="Symbol zastępczy tekstu 3"/>
          <p:cNvSpPr txBox="1">
            <a:spLocks/>
          </p:cNvSpPr>
          <p:nvPr/>
        </p:nvSpPr>
        <p:spPr bwMode="auto">
          <a:xfrm>
            <a:off x="5001187" y="544449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5473627" y="596417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wydarzenia</a:t>
            </a:r>
            <a:endParaRPr lang="pl-PL" sz="3600" b="1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36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4858986" y="2302693"/>
            <a:ext cx="7038110" cy="294955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września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rozpoczęcie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plebiscytu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Eko-HERO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2020,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pierwszego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Małopolsce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konkursu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działających na rzecz środowiska gmin, firm i organizacji. </a:t>
            </a:r>
            <a:endParaRPr lang="pl-PL" sz="2000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2000" b="1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Październik /listopad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przeprowadzenie badania świadomości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ekologicznej mieszkańców Małopolski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przez Instytut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Badań Rynkowych i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Społecznych. </a:t>
            </a:r>
            <a:endParaRPr lang="pl-PL" b="1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6926842" y="2917024"/>
            <a:ext cx="5355119" cy="4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12" name="Symbol zastępczy tekstu 3"/>
          <p:cNvSpPr txBox="1">
            <a:spLocks/>
          </p:cNvSpPr>
          <p:nvPr/>
        </p:nvSpPr>
        <p:spPr bwMode="auto">
          <a:xfrm>
            <a:off x="5219848" y="584275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5473627" y="596417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wydarzenia</a:t>
            </a:r>
            <a:endParaRPr lang="pl-PL" sz="3600" b="1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W konkursie Eko HERO wygrała gmina Skawina i mieszkańcy Zielon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9" y="873653"/>
            <a:ext cx="3993399" cy="266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50" y="3816625"/>
            <a:ext cx="3993398" cy="26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24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598714" y="1648046"/>
            <a:ext cx="7034045" cy="5124894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Wernisaż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wystawy edukacyjnej 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„Czekając na wiatr”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Centrum Sztuki Współczesnej SOLVAY w Krakowie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Jej partnerem była ekoMałopolska,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organizatorem krakowski artysta Tomasz Wełna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edycja Kraków Green Film </a:t>
            </a: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Festival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partnerem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jednego ze stu najważniejszych festiwali filmowych świata była EkoMałopolska.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Zgłoszono blisko tysiąc filmów z całego świata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do konkursu głównego zakwalifikowano około 70 produkcji. Darmowym seansom towarzyszyły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warsztaty, debaty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ekologiczne atrakcje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Przedłużeniem Green Film Festival była 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Akademia ekoMałopolski on-line dla szkół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b="1" spc="-25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6926842" y="2917024"/>
            <a:ext cx="5355119" cy="4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12" name="Symbol zastępczy tekstu 3"/>
          <p:cNvSpPr txBox="1">
            <a:spLocks/>
          </p:cNvSpPr>
          <p:nvPr/>
        </p:nvSpPr>
        <p:spPr bwMode="auto">
          <a:xfrm>
            <a:off x="986480" y="596417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1326930" y="615041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wydarzenia</a:t>
            </a:r>
            <a:endParaRPr lang="pl-PL" sz="3600" b="1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669" y="472814"/>
            <a:ext cx="3894940" cy="259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Obraz może zawierać: 1 osoba, stoi i na zewnątr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9" y="3241786"/>
            <a:ext cx="3894940" cy="259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8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4793672" y="1488333"/>
            <a:ext cx="7038110" cy="4335998"/>
          </a:xfrm>
          <a:prstGeom prst="roundRect">
            <a:avLst/>
          </a:prstGeom>
          <a:solidFill>
            <a:srgbClr val="FFFFFF"/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Święto 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patrona ekologów - św. Franciszka z </a:t>
            </a: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Asyżu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podczas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obchodów święta namiot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ekoMałopolski stanął na najbardziej znanym skwerze w Krakowie – pod Oknem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Papieskim. </a:t>
            </a:r>
          </a:p>
          <a:p>
            <a:pPr marL="342900" indent="-342900">
              <a:lnSpc>
                <a:spcPct val="115000"/>
              </a:lnSpc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ramach </a:t>
            </a:r>
            <a:r>
              <a:rPr lang="pl-PL" sz="20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akcji </a:t>
            </a: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„Małopolska 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 smogu”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realizowanej przez Radio Kraków i Polski Alarm Smogowy we współpracy z Województwem Małopolskim,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przenośne pyłomierze 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monitorowały jakość powietrza</a:t>
            </a:r>
            <a:r>
              <a:rPr lang="pl-PL" sz="20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5 tygodni w 6 małopolskich gminach. Akcję zakończyła </a:t>
            </a:r>
            <a:r>
              <a:rPr lang="pl-PL" sz="20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debata w Radiu Kraków</a:t>
            </a:r>
            <a:r>
              <a:rPr lang="pl-PL" sz="20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b="1" spc="-25" dirty="0">
              <a:solidFill>
                <a:srgbClr val="456F3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12" name="Symbol zastępczy tekstu 3"/>
          <p:cNvSpPr txBox="1">
            <a:spLocks/>
          </p:cNvSpPr>
          <p:nvPr/>
        </p:nvSpPr>
        <p:spPr bwMode="auto">
          <a:xfrm>
            <a:off x="5219848" y="584275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5473627" y="596417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wydarzenia</a:t>
            </a:r>
            <a:endParaRPr lang="pl-PL" sz="3600" b="1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" y="596417"/>
            <a:ext cx="3791195" cy="25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braz może zawierać: niebo, drzewo i na zewnąt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" y="3556773"/>
            <a:ext cx="3791195" cy="252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1" y="1477737"/>
            <a:ext cx="11635408" cy="47104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24" y="5258167"/>
            <a:ext cx="3744997" cy="1860002"/>
          </a:xfrm>
          <a:prstGeom prst="rect">
            <a:avLst/>
          </a:prstGeom>
        </p:spPr>
      </p:pic>
      <p:sp>
        <p:nvSpPr>
          <p:cNvPr id="28" name="Symbol zastępczy tekstu 3"/>
          <p:cNvSpPr txBox="1">
            <a:spLocks/>
          </p:cNvSpPr>
          <p:nvPr/>
        </p:nvSpPr>
        <p:spPr bwMode="auto">
          <a:xfrm>
            <a:off x="3275490" y="523842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Podtytuł 2"/>
          <p:cNvSpPr txBox="1">
            <a:spLocks/>
          </p:cNvSpPr>
          <p:nvPr/>
        </p:nvSpPr>
        <p:spPr>
          <a:xfrm>
            <a:off x="4016038" y="545092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Współpracują z nami</a:t>
            </a:r>
            <a:endParaRPr lang="pl-PL" sz="3600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17" y="4000590"/>
            <a:ext cx="1422565" cy="106692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584" y="3846462"/>
            <a:ext cx="1833569" cy="137517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9"/>
          <a:srcRect l="9445" t="46087" r="62186" b="42463"/>
          <a:stretch/>
        </p:blipFill>
        <p:spPr>
          <a:xfrm>
            <a:off x="2865793" y="4851884"/>
            <a:ext cx="1781200" cy="72536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10"/>
          <a:srcRect l="18220" t="35617" r="17220" b="37872"/>
          <a:stretch/>
        </p:blipFill>
        <p:spPr>
          <a:xfrm>
            <a:off x="4674836" y="5102263"/>
            <a:ext cx="1822272" cy="4612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11"/>
          <a:srcRect t="30290" b="30455"/>
          <a:stretch/>
        </p:blipFill>
        <p:spPr>
          <a:xfrm>
            <a:off x="7224520" y="5076681"/>
            <a:ext cx="2362200" cy="48681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12"/>
          <a:srcRect t="8871" r="10117" b="14500"/>
          <a:stretch/>
        </p:blipFill>
        <p:spPr>
          <a:xfrm>
            <a:off x="9807644" y="4000590"/>
            <a:ext cx="1643777" cy="1401417"/>
          </a:xfrm>
          <a:prstGeom prst="rect">
            <a:avLst/>
          </a:prstGeom>
        </p:spPr>
      </p:pic>
      <p:pic>
        <p:nvPicPr>
          <p:cNvPr id="1026" name="Picture 2" descr="Logotypy – Zespół Parków Krajobrazowy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10" y="1524494"/>
            <a:ext cx="985485" cy="11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typ Małopolskiego Centrum Przedsiębiorczości Instytucji Województwa Małopolskiego. Link otwiera się w tym samym oknie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51963" b="-1"/>
          <a:stretch/>
        </p:blipFill>
        <p:spPr bwMode="auto">
          <a:xfrm>
            <a:off x="4086522" y="1656766"/>
            <a:ext cx="2287773" cy="8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łopolska Organizacja Turystycz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66" y="1747017"/>
            <a:ext cx="1755054" cy="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S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66" y="2847873"/>
            <a:ext cx="1670006" cy="7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undacja Brat Słońc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70" y="2828288"/>
            <a:ext cx="1562465" cy="7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łowianolubia: Zawstydzili rodzimowiercó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533" y="2747120"/>
            <a:ext cx="975188" cy="9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lska Organizacja Rozwoju Technologii Pomp Ciepł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3" y="2724017"/>
            <a:ext cx="1608410" cy="9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eotermia Podhalańsk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96" y="1710694"/>
            <a:ext cx="2177666" cy="8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go Politechniki Krakowskiej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1" r="74319" b="-1"/>
          <a:stretch/>
        </p:blipFill>
        <p:spPr bwMode="auto">
          <a:xfrm>
            <a:off x="2534871" y="2681821"/>
            <a:ext cx="1097498" cy="10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nstytucja PA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85" y="2737409"/>
            <a:ext cx="10572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23"/>
          <a:srcRect l="25235" t="14954" r="26635" b="18414"/>
          <a:stretch/>
        </p:blipFill>
        <p:spPr>
          <a:xfrm>
            <a:off x="4016038" y="2601285"/>
            <a:ext cx="848013" cy="1127051"/>
          </a:xfrm>
          <a:prstGeom prst="rect">
            <a:avLst/>
          </a:prstGeom>
        </p:spPr>
      </p:pic>
      <p:pic>
        <p:nvPicPr>
          <p:cNvPr id="1054" name="Picture 30" descr="wfos 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5" y="1681366"/>
            <a:ext cx="16287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Gazeta Krakowska - Wiadomości Kraków, Wiadomości Małopolskie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3" b="37304"/>
          <a:stretch/>
        </p:blipFill>
        <p:spPr bwMode="auto">
          <a:xfrm>
            <a:off x="6808242" y="4397855"/>
            <a:ext cx="3180764" cy="3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461" y="4608760"/>
            <a:ext cx="232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Partnerzy medialni: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4782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21">
            <a:extLst>
              <a:ext uri="{FF2B5EF4-FFF2-40B4-BE49-F238E27FC236}">
                <a16:creationId xmlns:a16="http://schemas.microsoft.com/office/drawing/2014/main" xmlns="" id="{8DA21DC0-5B23-487E-9F83-B690CC32FE5C}"/>
              </a:ext>
            </a:extLst>
          </p:cNvPr>
          <p:cNvSpPr/>
          <p:nvPr/>
        </p:nvSpPr>
        <p:spPr>
          <a:xfrm>
            <a:off x="808075" y="1429499"/>
            <a:ext cx="11259880" cy="4752752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w szczycie </a:t>
            </a:r>
            <a:r>
              <a:rPr lang="pl-PL" sz="1900" b="1" spc="-25" dirty="0" err="1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TogetAIR</a:t>
            </a: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1900" spc="-2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w </a:t>
            </a:r>
            <a:r>
              <a:rPr lang="pl-PL" sz="19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 Festival 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kolejnej odsłony </a:t>
            </a:r>
            <a:r>
              <a:rPr lang="pl-PL" sz="19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kampanii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„Nie zaśmiecaj naszego domu”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Organizacja konferencji </a:t>
            </a:r>
            <a:r>
              <a:rPr lang="pl-PL" sz="1900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pl-PL" sz="1900" b="1" i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URZĄD-NAUKA-BIZNES </a:t>
            </a:r>
            <a:r>
              <a:rPr lang="pl-PL" sz="1900" b="1" i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LEPSZEGO </a:t>
            </a:r>
            <a:r>
              <a:rPr lang="pl-PL" sz="1900" b="1" i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KLIMATU”</a:t>
            </a:r>
            <a:endParaRPr lang="pl-PL" sz="1900" b="1" i="1" spc="-25" dirty="0">
              <a:solidFill>
                <a:srgbClr val="456F3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Współorganizacja Plebiscytu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Eko-Hero 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Zaangażowanie się w kolejną odsłonę akcji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Małopolska bez smogu 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Ogłoszenie </a:t>
            </a:r>
            <a:r>
              <a:rPr lang="pl-PL" sz="19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Otwartego Konkursu Ofert </a:t>
            </a:r>
            <a:r>
              <a:rPr lang="pl-PL" sz="19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realizację zadań publicznych w obszarze ekologii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Rozwijanie fanpage’a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EkoMałopolska na Facebooku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Przygotowywanie materiałów </a:t>
            </a:r>
            <a:r>
              <a:rPr lang="pl-PL" sz="1900" b="1" spc="-25" dirty="0" smtClean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 </a:t>
            </a:r>
            <a:r>
              <a:rPr lang="pl-PL" sz="1900" b="1" spc="-25" dirty="0">
                <a:solidFill>
                  <a:srgbClr val="456F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EkoMałopolska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456F3D"/>
              </a:buClr>
              <a:buFont typeface="Wingdings" panose="05000000000000000000" pitchFamily="2" charset="2"/>
              <a:buChar char="§"/>
            </a:pP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i organizacja kampanii radiowych </a:t>
            </a:r>
            <a:r>
              <a:rPr lang="pl-PL" sz="19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1900" spc="-25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internetowych</a:t>
            </a:r>
            <a:endParaRPr lang="pl-PL" sz="1900" spc="-2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64" y="5252250"/>
            <a:ext cx="3744997" cy="1860002"/>
          </a:xfrm>
          <a:prstGeom prst="rect">
            <a:avLst/>
          </a:prstGeom>
        </p:spPr>
      </p:pic>
      <p:sp>
        <p:nvSpPr>
          <p:cNvPr id="24" name="Podtytuł 2"/>
          <p:cNvSpPr txBox="1">
            <a:spLocks/>
          </p:cNvSpPr>
          <p:nvPr/>
        </p:nvSpPr>
        <p:spPr>
          <a:xfrm>
            <a:off x="6926842" y="2917024"/>
            <a:ext cx="5355119" cy="4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11" y="160997"/>
            <a:ext cx="868571" cy="2407920"/>
          </a:xfrm>
          <a:prstGeom prst="rect">
            <a:avLst/>
          </a:prstGeom>
        </p:spPr>
      </p:pic>
      <p:sp>
        <p:nvSpPr>
          <p:cNvPr id="12" name="Symbol zastępczy tekstu 3"/>
          <p:cNvSpPr txBox="1">
            <a:spLocks/>
          </p:cNvSpPr>
          <p:nvPr/>
        </p:nvSpPr>
        <p:spPr bwMode="auto">
          <a:xfrm>
            <a:off x="3284723" y="519612"/>
            <a:ext cx="6029983" cy="710120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22849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45699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685486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913982" algn="l" defTabSz="582613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SzTx/>
              <a:buNone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/>
            <a:endParaRPr lang="en-US" sz="25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4189261" y="549226"/>
            <a:ext cx="8695406" cy="44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rgbClr val="456F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Planowane działania</a:t>
            </a:r>
            <a:endParaRPr lang="pl-PL" sz="3600" b="1" dirty="0">
              <a:solidFill>
                <a:srgbClr val="456F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820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339</Words>
  <Application>Microsoft Office PowerPoint</Application>
  <PresentationFormat>Panoramiczny</PresentationFormat>
  <Paragraphs>66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Regular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Miłosz Karczmarczyk</dc:creator>
  <cp:lastModifiedBy>Bosak, Marta</cp:lastModifiedBy>
  <cp:revision>275</cp:revision>
  <dcterms:created xsi:type="dcterms:W3CDTF">2020-10-13T10:24:46Z</dcterms:created>
  <dcterms:modified xsi:type="dcterms:W3CDTF">2021-01-19T10:37:04Z</dcterms:modified>
</cp:coreProperties>
</file>