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4" r:id="rId4"/>
    <p:sldId id="275" r:id="rId5"/>
    <p:sldId id="276" r:id="rId6"/>
    <p:sldId id="277" r:id="rId7"/>
    <p:sldId id="272" r:id="rId8"/>
    <p:sldId id="278" r:id="rId9"/>
    <p:sldId id="279" r:id="rId10"/>
    <p:sldId id="280" r:id="rId11"/>
    <p:sldId id="281" r:id="rId12"/>
  </p:sldIdLst>
  <p:sldSz cx="13004800" cy="9753600"/>
  <p:notesSz cx="6797675" cy="9928225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71"/>
    <a:srgbClr val="996633"/>
    <a:srgbClr val="000000"/>
    <a:srgbClr val="0000FF"/>
    <a:srgbClr val="009900"/>
    <a:srgbClr val="CCFFCC"/>
    <a:srgbClr val="CC006A"/>
    <a:srgbClr val="000066"/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53" autoAdjust="0"/>
  </p:normalViewPr>
  <p:slideViewPr>
    <p:cSldViewPr snapToGrid="0" snapToObjects="1">
      <p:cViewPr varScale="1">
        <p:scale>
          <a:sx n="75" d="100"/>
          <a:sy n="75" d="100"/>
        </p:scale>
        <p:origin x="1446" y="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423968826172E-3"/>
          <c:y val="0"/>
          <c:w val="0.9878277152062348"/>
          <c:h val="0.83838176251236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000FF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FF"/>
                </a:solidFill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0" h="114300"/>
                <a:bevelB w="254000" h="114300"/>
              </a:sp3d>
            </c:spPr>
          </c:dPt>
          <c:dLbls>
            <c:dLbl>
              <c:idx val="4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1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 smtClean="0">
                        <a:solidFill>
                          <a:srgbClr val="000066"/>
                        </a:solidFill>
                      </a:rPr>
                      <a:t>17</a:t>
                    </a:r>
                    <a:endParaRPr lang="en-US" sz="1200" baseline="0" dirty="0">
                      <a:solidFill>
                        <a:srgbClr val="000066"/>
                      </a:solidFill>
                    </a:endParaRPr>
                  </a:p>
                </c:rich>
              </c:tx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9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0" h="114300"/>
                <a:bevelB w="254000" h="1143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Arkusz1!$A$2:$A$25</c:f>
              <c:strCache>
                <c:ptCount val="23"/>
                <c:pt idx="1">
                  <c:v>bocheński</c:v>
                </c:pt>
                <c:pt idx="2">
                  <c:v>brzeski</c:v>
                </c:pt>
                <c:pt idx="3">
                  <c:v>chrzanowski</c:v>
                </c:pt>
                <c:pt idx="4">
                  <c:v>dąbrowski</c:v>
                </c:pt>
                <c:pt idx="5">
                  <c:v>gorlicki</c:v>
                </c:pt>
                <c:pt idx="6">
                  <c:v>krakowski</c:v>
                </c:pt>
                <c:pt idx="7">
                  <c:v>limanowski</c:v>
                </c:pt>
                <c:pt idx="8">
                  <c:v>miechowski</c:v>
                </c:pt>
                <c:pt idx="9">
                  <c:v>myślenicki</c:v>
                </c:pt>
                <c:pt idx="10">
                  <c:v>nowosądecki</c:v>
                </c:pt>
                <c:pt idx="11">
                  <c:v>nowotarski</c:v>
                </c:pt>
                <c:pt idx="12">
                  <c:v>olkuski</c:v>
                </c:pt>
                <c:pt idx="13">
                  <c:v>oświęcimski</c:v>
                </c:pt>
                <c:pt idx="14">
                  <c:v>proszowicki</c:v>
                </c:pt>
                <c:pt idx="15">
                  <c:v>suski</c:v>
                </c:pt>
                <c:pt idx="16">
                  <c:v>tarnowski</c:v>
                </c:pt>
                <c:pt idx="17">
                  <c:v>tatrzański</c:v>
                </c:pt>
                <c:pt idx="18">
                  <c:v>wadowicki</c:v>
                </c:pt>
                <c:pt idx="19">
                  <c:v>wielicki</c:v>
                </c:pt>
                <c:pt idx="20">
                  <c:v>KRAKÓW</c:v>
                </c:pt>
                <c:pt idx="21">
                  <c:v>NOWY SĄCZ</c:v>
                </c:pt>
                <c:pt idx="22">
                  <c:v>TARNÓW</c:v>
                </c:pt>
              </c:strCache>
            </c:strRef>
          </c:cat>
          <c:val>
            <c:numRef>
              <c:f>Arkusz1!$B$2:$B$25</c:f>
              <c:numCache>
                <c:formatCode>#,##0</c:formatCode>
                <c:ptCount val="24"/>
                <c:pt idx="1">
                  <c:v>14</c:v>
                </c:pt>
                <c:pt idx="2">
                  <c:v>17</c:v>
                </c:pt>
                <c:pt idx="3">
                  <c:v>9</c:v>
                </c:pt>
                <c:pt idx="4">
                  <c:v>12</c:v>
                </c:pt>
                <c:pt idx="5">
                  <c:v>25</c:v>
                </c:pt>
                <c:pt idx="6">
                  <c:v>29</c:v>
                </c:pt>
                <c:pt idx="7">
                  <c:v>34</c:v>
                </c:pt>
                <c:pt idx="8">
                  <c:v>8</c:v>
                </c:pt>
                <c:pt idx="9">
                  <c:v>22</c:v>
                </c:pt>
                <c:pt idx="10">
                  <c:v>46</c:v>
                </c:pt>
                <c:pt idx="11">
                  <c:v>33</c:v>
                </c:pt>
                <c:pt idx="12">
                  <c:v>9</c:v>
                </c:pt>
                <c:pt idx="13">
                  <c:v>18</c:v>
                </c:pt>
                <c:pt idx="14">
                  <c:v>8</c:v>
                </c:pt>
                <c:pt idx="15">
                  <c:v>16</c:v>
                </c:pt>
                <c:pt idx="16">
                  <c:v>31</c:v>
                </c:pt>
                <c:pt idx="17">
                  <c:v>9</c:v>
                </c:pt>
                <c:pt idx="18">
                  <c:v>18</c:v>
                </c:pt>
                <c:pt idx="19">
                  <c:v>16</c:v>
                </c:pt>
                <c:pt idx="20">
                  <c:v>22</c:v>
                </c:pt>
                <c:pt idx="21">
                  <c:v>8</c:v>
                </c:pt>
                <c:pt idx="22">
                  <c:v>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Arkusz1!$A$2:$A$25</c:f>
              <c:strCache>
                <c:ptCount val="23"/>
                <c:pt idx="1">
                  <c:v>bocheński</c:v>
                </c:pt>
                <c:pt idx="2">
                  <c:v>brzeski</c:v>
                </c:pt>
                <c:pt idx="3">
                  <c:v>chrzanowski</c:v>
                </c:pt>
                <c:pt idx="4">
                  <c:v>dąbrowski</c:v>
                </c:pt>
                <c:pt idx="5">
                  <c:v>gorlicki</c:v>
                </c:pt>
                <c:pt idx="6">
                  <c:v>krakowski</c:v>
                </c:pt>
                <c:pt idx="7">
                  <c:v>limanowski</c:v>
                </c:pt>
                <c:pt idx="8">
                  <c:v>miechowski</c:v>
                </c:pt>
                <c:pt idx="9">
                  <c:v>myślenicki</c:v>
                </c:pt>
                <c:pt idx="10">
                  <c:v>nowosądecki</c:v>
                </c:pt>
                <c:pt idx="11">
                  <c:v>nowotarski</c:v>
                </c:pt>
                <c:pt idx="12">
                  <c:v>olkuski</c:v>
                </c:pt>
                <c:pt idx="13">
                  <c:v>oświęcimski</c:v>
                </c:pt>
                <c:pt idx="14">
                  <c:v>proszowicki</c:v>
                </c:pt>
                <c:pt idx="15">
                  <c:v>suski</c:v>
                </c:pt>
                <c:pt idx="16">
                  <c:v>tarnowski</c:v>
                </c:pt>
                <c:pt idx="17">
                  <c:v>tatrzański</c:v>
                </c:pt>
                <c:pt idx="18">
                  <c:v>wadowicki</c:v>
                </c:pt>
                <c:pt idx="19">
                  <c:v>wielicki</c:v>
                </c:pt>
                <c:pt idx="20">
                  <c:v>KRAKÓW</c:v>
                </c:pt>
                <c:pt idx="21">
                  <c:v>NOWY SĄCZ</c:v>
                </c:pt>
                <c:pt idx="22">
                  <c:v>TARNÓW</c:v>
                </c:pt>
              </c:strCache>
            </c:strRef>
          </c:cat>
          <c:val>
            <c:numRef>
              <c:f>Arkusz1!$C$2:$C$25</c:f>
              <c:numCache>
                <c:formatCode>General</c:formatCode>
                <c:ptCount val="24"/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Arkusz1!$A$2:$A$25</c:f>
              <c:strCache>
                <c:ptCount val="23"/>
                <c:pt idx="1">
                  <c:v>bocheński</c:v>
                </c:pt>
                <c:pt idx="2">
                  <c:v>brzeski</c:v>
                </c:pt>
                <c:pt idx="3">
                  <c:v>chrzanowski</c:v>
                </c:pt>
                <c:pt idx="4">
                  <c:v>dąbrowski</c:v>
                </c:pt>
                <c:pt idx="5">
                  <c:v>gorlicki</c:v>
                </c:pt>
                <c:pt idx="6">
                  <c:v>krakowski</c:v>
                </c:pt>
                <c:pt idx="7">
                  <c:v>limanowski</c:v>
                </c:pt>
                <c:pt idx="8">
                  <c:v>miechowski</c:v>
                </c:pt>
                <c:pt idx="9">
                  <c:v>myślenicki</c:v>
                </c:pt>
                <c:pt idx="10">
                  <c:v>nowosądecki</c:v>
                </c:pt>
                <c:pt idx="11">
                  <c:v>nowotarski</c:v>
                </c:pt>
                <c:pt idx="12">
                  <c:v>olkuski</c:v>
                </c:pt>
                <c:pt idx="13">
                  <c:v>oświęcimski</c:v>
                </c:pt>
                <c:pt idx="14">
                  <c:v>proszowicki</c:v>
                </c:pt>
                <c:pt idx="15">
                  <c:v>suski</c:v>
                </c:pt>
                <c:pt idx="16">
                  <c:v>tarnowski</c:v>
                </c:pt>
                <c:pt idx="17">
                  <c:v>tatrzański</c:v>
                </c:pt>
                <c:pt idx="18">
                  <c:v>wadowicki</c:v>
                </c:pt>
                <c:pt idx="19">
                  <c:v>wielicki</c:v>
                </c:pt>
                <c:pt idx="20">
                  <c:v>KRAKÓW</c:v>
                </c:pt>
                <c:pt idx="21">
                  <c:v>NOWY SĄCZ</c:v>
                </c:pt>
                <c:pt idx="22">
                  <c:v>TARNÓW</c:v>
                </c:pt>
              </c:strCache>
            </c:strRef>
          </c:cat>
          <c:val>
            <c:numRef>
              <c:f>Arkusz1!$D$2:$D$25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89927320"/>
        <c:axId val="289928104"/>
      </c:barChart>
      <c:catAx>
        <c:axId val="28992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9928104"/>
        <c:crosses val="autoZero"/>
        <c:auto val="1"/>
        <c:lblAlgn val="ctr"/>
        <c:lblOffset val="1"/>
        <c:noMultiLvlLbl val="0"/>
      </c:catAx>
      <c:valAx>
        <c:axId val="289928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992732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123117706823E-2"/>
          <c:y val="5.3569427920550153E-2"/>
          <c:w val="0.96633709793976774"/>
          <c:h val="0.73096674478457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  <a:softEdge rad="0"/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1"/>
              <c:layout>
                <c:manualLayout>
                  <c:x val="0"/>
                  <c:y val="-3.734980879545379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1.0200879412191593E-3"/>
                  <c:y val="-8.8735174816519991E-4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6930603585194544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5681518297196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7.0683896728637287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4288632712652992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3851033049599154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8"/>
              <c:layout>
                <c:manualLayout>
                  <c:x val="0"/>
                  <c:y val="-4.4477172609525004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9"/>
              <c:layout>
                <c:manualLayout>
                  <c:x val="-7.4805584862238615E-17"/>
                  <c:y val="-8.4495957820079608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3.6726903440874722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2193186309405451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2"/>
              <c:layout>
                <c:manualLayout>
                  <c:x val="-7.4805584862238615E-17"/>
                  <c:y val="-8.0772944798040962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3"/>
              <c:layout>
                <c:manualLayout>
                  <c:x val="-7.4805584862238615E-17"/>
                  <c:y val="-5.8333932927801474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4"/>
              <c:layout>
                <c:manualLayout>
                  <c:x val="-1.0200879412191593E-3"/>
                  <c:y val="-6.316144942578075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5"/>
              <c:layout>
                <c:manualLayout>
                  <c:x val="-7.4805584862238615E-17"/>
                  <c:y val="-6.652686863315387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1.067979881887339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layout>
                <c:manualLayout>
                  <c:x val="1.0200879412191593E-3"/>
                  <c:y val="-3.5354204603934522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8"/>
              <c:layout>
                <c:manualLayout>
                  <c:x val="-1.0200879412191593E-3"/>
                  <c:y val="-1.2418887124791446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8.4778572286507859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0"/>
              <c:layout>
                <c:manualLayout>
                  <c:x val="-1.4961116972447723E-16"/>
                  <c:y val="-8.8311253116869874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1"/>
              <c:layout>
                <c:manualLayout>
                  <c:x val="-1.0200879412193089E-3"/>
                  <c:y val="-8.5806654503671267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2"/>
              <c:layout>
                <c:manualLayout>
                  <c:x val="-1.0200879412191593E-3"/>
                  <c:y val="-9.3999590209023678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254000" h="114300"/>
                  <a:bevelB w="254000" h="114300"/>
                </a:sp3d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0" h="114300"/>
                <a:bevelB w="254000" h="114300"/>
              </a:sp3d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Arkusz1!$A$2:$A$25</c:f>
              <c:strCache>
                <c:ptCount val="23"/>
                <c:pt idx="1">
                  <c:v>bocheński</c:v>
                </c:pt>
                <c:pt idx="2">
                  <c:v>brzeski</c:v>
                </c:pt>
                <c:pt idx="3">
                  <c:v>chrzanowski</c:v>
                </c:pt>
                <c:pt idx="4">
                  <c:v>dąbrowski</c:v>
                </c:pt>
                <c:pt idx="5">
                  <c:v>gorlicki</c:v>
                </c:pt>
                <c:pt idx="6">
                  <c:v>krakowski</c:v>
                </c:pt>
                <c:pt idx="7">
                  <c:v>limanowski</c:v>
                </c:pt>
                <c:pt idx="8">
                  <c:v>miechowski</c:v>
                </c:pt>
                <c:pt idx="9">
                  <c:v>myślenicki</c:v>
                </c:pt>
                <c:pt idx="10">
                  <c:v>nowosądecki</c:v>
                </c:pt>
                <c:pt idx="11">
                  <c:v>nowotarski</c:v>
                </c:pt>
                <c:pt idx="12">
                  <c:v>olkuski</c:v>
                </c:pt>
                <c:pt idx="13">
                  <c:v>oświęcimski</c:v>
                </c:pt>
                <c:pt idx="14">
                  <c:v>proszowicki</c:v>
                </c:pt>
                <c:pt idx="15">
                  <c:v>suski</c:v>
                </c:pt>
                <c:pt idx="16">
                  <c:v>tarnowski</c:v>
                </c:pt>
                <c:pt idx="17">
                  <c:v>tatrzański</c:v>
                </c:pt>
                <c:pt idx="18">
                  <c:v>wadowicki</c:v>
                </c:pt>
                <c:pt idx="19">
                  <c:v>wielicki</c:v>
                </c:pt>
                <c:pt idx="20">
                  <c:v>KRAKÓW</c:v>
                </c:pt>
                <c:pt idx="21">
                  <c:v>NOWY SĄCZ</c:v>
                </c:pt>
                <c:pt idx="22">
                  <c:v>TARNÓW</c:v>
                </c:pt>
              </c:strCache>
            </c:strRef>
          </c:cat>
          <c:val>
            <c:numRef>
              <c:f>Arkusz1!$B$2:$B$25</c:f>
              <c:numCache>
                <c:formatCode>#,##0</c:formatCode>
                <c:ptCount val="24"/>
                <c:pt idx="1">
                  <c:v>3830000</c:v>
                </c:pt>
                <c:pt idx="2">
                  <c:v>9430000</c:v>
                </c:pt>
                <c:pt idx="3">
                  <c:v>7300000</c:v>
                </c:pt>
                <c:pt idx="4">
                  <c:v>6354000</c:v>
                </c:pt>
                <c:pt idx="5">
                  <c:v>10097000</c:v>
                </c:pt>
                <c:pt idx="6">
                  <c:v>15807000</c:v>
                </c:pt>
                <c:pt idx="7">
                  <c:v>23502000</c:v>
                </c:pt>
                <c:pt idx="8">
                  <c:v>7334000</c:v>
                </c:pt>
                <c:pt idx="9">
                  <c:v>14493000</c:v>
                </c:pt>
                <c:pt idx="10">
                  <c:v>24283000</c:v>
                </c:pt>
                <c:pt idx="11">
                  <c:v>21430000</c:v>
                </c:pt>
                <c:pt idx="12">
                  <c:v>3948000</c:v>
                </c:pt>
                <c:pt idx="13">
                  <c:v>8249000</c:v>
                </c:pt>
                <c:pt idx="14">
                  <c:v>6882000</c:v>
                </c:pt>
                <c:pt idx="15">
                  <c:v>7153000</c:v>
                </c:pt>
                <c:pt idx="16">
                  <c:v>11454000</c:v>
                </c:pt>
                <c:pt idx="17">
                  <c:v>6507000</c:v>
                </c:pt>
                <c:pt idx="18">
                  <c:v>10710000</c:v>
                </c:pt>
                <c:pt idx="19">
                  <c:v>14642000</c:v>
                </c:pt>
                <c:pt idx="20">
                  <c:v>13147000</c:v>
                </c:pt>
                <c:pt idx="21">
                  <c:v>5460000</c:v>
                </c:pt>
                <c:pt idx="22">
                  <c:v>5696000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Arkusz1!$A$2:$A$25</c:f>
              <c:strCache>
                <c:ptCount val="23"/>
                <c:pt idx="1">
                  <c:v>bocheński</c:v>
                </c:pt>
                <c:pt idx="2">
                  <c:v>brzeski</c:v>
                </c:pt>
                <c:pt idx="3">
                  <c:v>chrzanowski</c:v>
                </c:pt>
                <c:pt idx="4">
                  <c:v>dąbrowski</c:v>
                </c:pt>
                <c:pt idx="5">
                  <c:v>gorlicki</c:v>
                </c:pt>
                <c:pt idx="6">
                  <c:v>krakowski</c:v>
                </c:pt>
                <c:pt idx="7">
                  <c:v>limanowski</c:v>
                </c:pt>
                <c:pt idx="8">
                  <c:v>miechowski</c:v>
                </c:pt>
                <c:pt idx="9">
                  <c:v>myślenicki</c:v>
                </c:pt>
                <c:pt idx="10">
                  <c:v>nowosądecki</c:v>
                </c:pt>
                <c:pt idx="11">
                  <c:v>nowotarski</c:v>
                </c:pt>
                <c:pt idx="12">
                  <c:v>olkuski</c:v>
                </c:pt>
                <c:pt idx="13">
                  <c:v>oświęcimski</c:v>
                </c:pt>
                <c:pt idx="14">
                  <c:v>proszowicki</c:v>
                </c:pt>
                <c:pt idx="15">
                  <c:v>suski</c:v>
                </c:pt>
                <c:pt idx="16">
                  <c:v>tarnowski</c:v>
                </c:pt>
                <c:pt idx="17">
                  <c:v>tatrzański</c:v>
                </c:pt>
                <c:pt idx="18">
                  <c:v>wadowicki</c:v>
                </c:pt>
                <c:pt idx="19">
                  <c:v>wielicki</c:v>
                </c:pt>
                <c:pt idx="20">
                  <c:v>KRAKÓW</c:v>
                </c:pt>
                <c:pt idx="21">
                  <c:v>NOWY SĄCZ</c:v>
                </c:pt>
                <c:pt idx="22">
                  <c:v>TARNÓW</c:v>
                </c:pt>
              </c:strCache>
            </c:strRef>
          </c:cat>
          <c:val>
            <c:numRef>
              <c:f>Arkusz1!$C$2:$C$25</c:f>
              <c:numCache>
                <c:formatCode>General</c:formatCode>
                <c:ptCount val="24"/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Arkusz1!$A$2:$A$25</c:f>
              <c:strCache>
                <c:ptCount val="23"/>
                <c:pt idx="1">
                  <c:v>bocheński</c:v>
                </c:pt>
                <c:pt idx="2">
                  <c:v>brzeski</c:v>
                </c:pt>
                <c:pt idx="3">
                  <c:v>chrzanowski</c:v>
                </c:pt>
                <c:pt idx="4">
                  <c:v>dąbrowski</c:v>
                </c:pt>
                <c:pt idx="5">
                  <c:v>gorlicki</c:v>
                </c:pt>
                <c:pt idx="6">
                  <c:v>krakowski</c:v>
                </c:pt>
                <c:pt idx="7">
                  <c:v>limanowski</c:v>
                </c:pt>
                <c:pt idx="8">
                  <c:v>miechowski</c:v>
                </c:pt>
                <c:pt idx="9">
                  <c:v>myślenicki</c:v>
                </c:pt>
                <c:pt idx="10">
                  <c:v>nowosądecki</c:v>
                </c:pt>
                <c:pt idx="11">
                  <c:v>nowotarski</c:v>
                </c:pt>
                <c:pt idx="12">
                  <c:v>olkuski</c:v>
                </c:pt>
                <c:pt idx="13">
                  <c:v>oświęcimski</c:v>
                </c:pt>
                <c:pt idx="14">
                  <c:v>proszowicki</c:v>
                </c:pt>
                <c:pt idx="15">
                  <c:v>suski</c:v>
                </c:pt>
                <c:pt idx="16">
                  <c:v>tarnowski</c:v>
                </c:pt>
                <c:pt idx="17">
                  <c:v>tatrzański</c:v>
                </c:pt>
                <c:pt idx="18">
                  <c:v>wadowicki</c:v>
                </c:pt>
                <c:pt idx="19">
                  <c:v>wielicki</c:v>
                </c:pt>
                <c:pt idx="20">
                  <c:v>KRAKÓW</c:v>
                </c:pt>
                <c:pt idx="21">
                  <c:v>NOWY SĄCZ</c:v>
                </c:pt>
                <c:pt idx="22">
                  <c:v>TARNÓW</c:v>
                </c:pt>
              </c:strCache>
            </c:strRef>
          </c:cat>
          <c:val>
            <c:numRef>
              <c:f>Arkusz1!$D$2:$D$25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89925360"/>
        <c:axId val="289925752"/>
      </c:barChart>
      <c:catAx>
        <c:axId val="2899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66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pl-PL"/>
          </a:p>
        </c:txPr>
        <c:crossAx val="289925752"/>
        <c:crosses val="autoZero"/>
        <c:auto val="1"/>
        <c:lblAlgn val="ctr"/>
        <c:lblOffset val="1"/>
        <c:noMultiLvlLbl val="0"/>
      </c:catAx>
      <c:valAx>
        <c:axId val="289925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99253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kompleksy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fld id="{295568C0-D78B-40B4-9998-AD90511A71C1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D01DE25-B687-46CB-833B-AA8A563435A8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itchFamily="2" charset="0"/>
                      <a:ea typeface="Roboto" pitchFamily="2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fld id="{3E6C5AA9-1BA9-42AA-89BB-DB452FF6AD56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09619BE-8B8B-47B2-BAC5-C25AD73D4930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5B608F54-8817-4F32-AE84-153F35F08761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1B852993-A7D5-4DF8-87F4-B9D1262F0841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FDBBF906-8FA6-4BE0-8A3E-3F56D0AE3797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2C4DC0E6-4E2C-4B0B-9457-6D7118A3E3B6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F9FF84DB-E38E-456E-99EA-C073DD55B65B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Arkusz1!$A$2:$A$23</c:f>
              <c:strCache>
                <c:ptCount val="22"/>
                <c:pt idx="0">
                  <c:v>bocheński</c:v>
                </c:pt>
                <c:pt idx="1">
                  <c:v>brzeski</c:v>
                </c:pt>
                <c:pt idx="2">
                  <c:v>chrzanowski</c:v>
                </c:pt>
                <c:pt idx="3">
                  <c:v>dąbrowski</c:v>
                </c:pt>
                <c:pt idx="4">
                  <c:v>gorlicki</c:v>
                </c:pt>
                <c:pt idx="5">
                  <c:v>krakowski</c:v>
                </c:pt>
                <c:pt idx="6">
                  <c:v>limanowski</c:v>
                </c:pt>
                <c:pt idx="7">
                  <c:v>miechowski</c:v>
                </c:pt>
                <c:pt idx="8">
                  <c:v>myślenicki</c:v>
                </c:pt>
                <c:pt idx="9">
                  <c:v>nowosądecki</c:v>
                </c:pt>
                <c:pt idx="10">
                  <c:v>nowotarski</c:v>
                </c:pt>
                <c:pt idx="11">
                  <c:v>olkuski</c:v>
                </c:pt>
                <c:pt idx="12">
                  <c:v>oświęcimski</c:v>
                </c:pt>
                <c:pt idx="13">
                  <c:v>proszowicki</c:v>
                </c:pt>
                <c:pt idx="14">
                  <c:v>suski</c:v>
                </c:pt>
                <c:pt idx="15">
                  <c:v>tarnowski</c:v>
                </c:pt>
                <c:pt idx="16">
                  <c:v>tatrzański</c:v>
                </c:pt>
                <c:pt idx="17">
                  <c:v>wadowicki</c:v>
                </c:pt>
                <c:pt idx="18">
                  <c:v>wielicki</c:v>
                </c:pt>
                <c:pt idx="19">
                  <c:v>KRAKÓW</c:v>
                </c:pt>
                <c:pt idx="20">
                  <c:v>NOWY SĄCZ</c:v>
                </c:pt>
                <c:pt idx="21">
                  <c:v>TARNÓW</c:v>
                </c:pt>
              </c:strCache>
            </c:strRef>
          </c:cat>
          <c:val>
            <c:numRef>
              <c:f>Arkusz1!$B$2:$B$23</c:f>
              <c:numCache>
                <c:formatCode>General</c:formatCode>
                <c:ptCount val="22"/>
                <c:pt idx="2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5">
                  <c:v>4</c:v>
                </c:pt>
                <c:pt idx="18">
                  <c:v>2</c:v>
                </c:pt>
                <c:pt idx="19">
                  <c:v>2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pływalnie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82C5E55C-7A04-415B-AA7E-4E51136837D6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353ABC6-F47F-43F5-A69D-56F7D4BD362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A0A0B35-D88B-4117-A951-CC1320045459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8F4BA07-63A7-42AB-A1EC-63C3611AE01D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4F42EE1-748C-4F79-B27A-27637EF9449A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95160FE-A3B2-4FF9-8C96-B8C85B3EAD73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587ECB9-9FE3-456C-B139-CD90E13113E4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015A77E3-DCC9-4056-82B7-1D047898FA04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62DE2F23-BEC0-43C5-88E3-2D91A7983E7B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BA85AC59-AD37-4AA0-96A8-23B78A067EEE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FEDDCEDB-647B-489D-9287-04A9434FF0D6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1C6AED85-8438-4568-8AA4-811192B5B32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11DEB2A9-A80D-4A47-B881-156617CAB0E3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DA1B27D9-AE71-4D33-A6C9-70A458CBA6E8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A035ADE3-9BBE-4E64-AEEB-A155D909F599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38E9C553-772D-48F2-A183-30372AC3E9B7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Arkusz1!$A$2:$A$23</c:f>
              <c:strCache>
                <c:ptCount val="22"/>
                <c:pt idx="0">
                  <c:v>bocheński</c:v>
                </c:pt>
                <c:pt idx="1">
                  <c:v>brzeski</c:v>
                </c:pt>
                <c:pt idx="2">
                  <c:v>chrzanowski</c:v>
                </c:pt>
                <c:pt idx="3">
                  <c:v>dąbrowski</c:v>
                </c:pt>
                <c:pt idx="4">
                  <c:v>gorlicki</c:v>
                </c:pt>
                <c:pt idx="5">
                  <c:v>krakowski</c:v>
                </c:pt>
                <c:pt idx="6">
                  <c:v>limanowski</c:v>
                </c:pt>
                <c:pt idx="7">
                  <c:v>miechowski</c:v>
                </c:pt>
                <c:pt idx="8">
                  <c:v>myślenicki</c:v>
                </c:pt>
                <c:pt idx="9">
                  <c:v>nowosądecki</c:v>
                </c:pt>
                <c:pt idx="10">
                  <c:v>nowotarski</c:v>
                </c:pt>
                <c:pt idx="11">
                  <c:v>olkuski</c:v>
                </c:pt>
                <c:pt idx="12">
                  <c:v>oświęcimski</c:v>
                </c:pt>
                <c:pt idx="13">
                  <c:v>proszowicki</c:v>
                </c:pt>
                <c:pt idx="14">
                  <c:v>suski</c:v>
                </c:pt>
                <c:pt idx="15">
                  <c:v>tarnowski</c:v>
                </c:pt>
                <c:pt idx="16">
                  <c:v>tatrzański</c:v>
                </c:pt>
                <c:pt idx="17">
                  <c:v>wadowicki</c:v>
                </c:pt>
                <c:pt idx="18">
                  <c:v>wielicki</c:v>
                </c:pt>
                <c:pt idx="19">
                  <c:v>KRAKÓW</c:v>
                </c:pt>
                <c:pt idx="20">
                  <c:v>NOWY SĄCZ</c:v>
                </c:pt>
                <c:pt idx="21">
                  <c:v>TARNÓW</c:v>
                </c:pt>
              </c:strCache>
            </c:strRef>
          </c:cat>
          <c:val>
            <c:numRef>
              <c:f>Arkusz1!$C$2:$C$23</c:f>
              <c:numCache>
                <c:formatCode>General</c:formatCode>
                <c:ptCount val="22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1">
                  <c:v>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hale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A8E7EEC3-005E-4CD4-ABA0-DD8184A63FA5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1E99DE2-BA75-4C7F-AF09-CB93FDA5CA6D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8016FBF-7F0A-4FE1-BAD6-5982479FC694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FEEFB5C-45B2-4626-AE04-9F6B1CA1F98F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367CCC3-C3A8-4868-8F02-4170CB482F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4E4DB05-EC83-4EBA-9E3E-32B0F6B4FEBC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088CC4BC-C7C7-4CCB-840C-9E8616797944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4702A973-0E30-46C1-B0CD-3C94C0923EA9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5905FFE-4835-4112-B86A-0A494387C72F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EEA4091-B4E9-4D73-B86E-B72A2DE13FE3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FF34DABD-CC68-41CF-88FF-459B2A9D0083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98A6DBCF-4031-4762-ACB9-D9BE46340B2E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C7800F73-25F0-4048-9577-740CC6EE6C99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26A79555-F728-4A2E-AA2B-6550FF84728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263DD107-A7D4-42AE-BE29-AE2669D4C843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1802DE77-7139-4D6C-B0AC-872138E63707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2258185E-8FBC-4E35-A0E6-305AC42DA2CB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59D8B6BD-0416-440C-8574-849B8FC7DC0C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Arkusz1!$A$2:$A$23</c:f>
              <c:strCache>
                <c:ptCount val="22"/>
                <c:pt idx="0">
                  <c:v>bocheński</c:v>
                </c:pt>
                <c:pt idx="1">
                  <c:v>brzeski</c:v>
                </c:pt>
                <c:pt idx="2">
                  <c:v>chrzanowski</c:v>
                </c:pt>
                <c:pt idx="3">
                  <c:v>dąbrowski</c:v>
                </c:pt>
                <c:pt idx="4">
                  <c:v>gorlicki</c:v>
                </c:pt>
                <c:pt idx="5">
                  <c:v>krakowski</c:v>
                </c:pt>
                <c:pt idx="6">
                  <c:v>limanowski</c:v>
                </c:pt>
                <c:pt idx="7">
                  <c:v>miechowski</c:v>
                </c:pt>
                <c:pt idx="8">
                  <c:v>myślenicki</c:v>
                </c:pt>
                <c:pt idx="9">
                  <c:v>nowosądecki</c:v>
                </c:pt>
                <c:pt idx="10">
                  <c:v>nowotarski</c:v>
                </c:pt>
                <c:pt idx="11">
                  <c:v>olkuski</c:v>
                </c:pt>
                <c:pt idx="12">
                  <c:v>oświęcimski</c:v>
                </c:pt>
                <c:pt idx="13">
                  <c:v>proszowicki</c:v>
                </c:pt>
                <c:pt idx="14">
                  <c:v>suski</c:v>
                </c:pt>
                <c:pt idx="15">
                  <c:v>tarnowski</c:v>
                </c:pt>
                <c:pt idx="16">
                  <c:v>tatrzański</c:v>
                </c:pt>
                <c:pt idx="17">
                  <c:v>wadowicki</c:v>
                </c:pt>
                <c:pt idx="18">
                  <c:v>wielicki</c:v>
                </c:pt>
                <c:pt idx="19">
                  <c:v>KRAKÓW</c:v>
                </c:pt>
                <c:pt idx="20">
                  <c:v>NOWY SĄCZ</c:v>
                </c:pt>
                <c:pt idx="21">
                  <c:v>TARNÓW</c:v>
                </c:pt>
              </c:strCache>
            </c:strRef>
          </c:cat>
          <c:val>
            <c:numRef>
              <c:f>Arkusz1!$D$2:$D$23</c:f>
              <c:numCache>
                <c:formatCode>General</c:formatCode>
                <c:ptCount val="22"/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4</c:v>
                </c:pt>
                <c:pt idx="20">
                  <c:v>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małe hale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Lbls>
            <c:dLbl>
              <c:idx val="0"/>
              <c:layout>
                <c:manualLayout>
                  <c:x val="-9.9303514859637671E-4"/>
                  <c:y val="0"/>
                </c:manualLayout>
              </c:layout>
              <c:tx>
                <c:rich>
                  <a:bodyPr/>
                  <a:lstStyle/>
                  <a:p>
                    <a:fld id="{5A69EEF5-7782-49DE-8321-A3F8439F010E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DB978AF-3F23-4F9F-BD5D-27D418E3B32A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4F3BA9E-A96C-4455-B89F-609B789D1305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EFB71DF-BDC3-403E-96B8-2690C7799A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2E4BCDE-7A46-40C1-8526-1894F41EA8CB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E428772-24EE-44DD-93FF-EADE51DC119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057957D-5431-429E-AB2D-079CC72BFA54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ABCACA3-0A8C-4619-87F4-A84F6CF684A5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73F5F3C-638F-4959-AF13-DF139AA7163C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32E93B7-3B58-473E-B429-A6427C0657AD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C890041-B919-4FCE-99C8-6E46E8A1538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6B262101-A7FE-4B72-91EF-CBEACE5FAA48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D6976497-3B38-496D-9828-8CE442977615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3FC8B727-FB62-4BDE-8F1F-30A2A391D69A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91DD5760-8FA9-47C3-9E4B-C7A4CA65C24B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50F36BBD-9CDA-4876-97D6-8FB24502E7C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41A5C162-3331-4356-9A78-683059B6989E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095AC588-BB57-4523-91DC-E3CBC6F829B7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Arkusz1!$A$2:$A$23</c:f>
              <c:strCache>
                <c:ptCount val="22"/>
                <c:pt idx="0">
                  <c:v>bocheński</c:v>
                </c:pt>
                <c:pt idx="1">
                  <c:v>brzeski</c:v>
                </c:pt>
                <c:pt idx="2">
                  <c:v>chrzanowski</c:v>
                </c:pt>
                <c:pt idx="3">
                  <c:v>dąbrowski</c:v>
                </c:pt>
                <c:pt idx="4">
                  <c:v>gorlicki</c:v>
                </c:pt>
                <c:pt idx="5">
                  <c:v>krakowski</c:v>
                </c:pt>
                <c:pt idx="6">
                  <c:v>limanowski</c:v>
                </c:pt>
                <c:pt idx="7">
                  <c:v>miechowski</c:v>
                </c:pt>
                <c:pt idx="8">
                  <c:v>myślenicki</c:v>
                </c:pt>
                <c:pt idx="9">
                  <c:v>nowosądecki</c:v>
                </c:pt>
                <c:pt idx="10">
                  <c:v>nowotarski</c:v>
                </c:pt>
                <c:pt idx="11">
                  <c:v>olkuski</c:v>
                </c:pt>
                <c:pt idx="12">
                  <c:v>oświęcimski</c:v>
                </c:pt>
                <c:pt idx="13">
                  <c:v>proszowicki</c:v>
                </c:pt>
                <c:pt idx="14">
                  <c:v>suski</c:v>
                </c:pt>
                <c:pt idx="15">
                  <c:v>tarnowski</c:v>
                </c:pt>
                <c:pt idx="16">
                  <c:v>tatrzański</c:v>
                </c:pt>
                <c:pt idx="17">
                  <c:v>wadowicki</c:v>
                </c:pt>
                <c:pt idx="18">
                  <c:v>wielicki</c:v>
                </c:pt>
                <c:pt idx="19">
                  <c:v>KRAKÓW</c:v>
                </c:pt>
                <c:pt idx="20">
                  <c:v>NOWY SĄCZ</c:v>
                </c:pt>
                <c:pt idx="21">
                  <c:v>TARNÓW</c:v>
                </c:pt>
              </c:strCache>
            </c:strRef>
          </c:cat>
          <c:val>
            <c:numRef>
              <c:f>Arkusz1!$E$2:$E$23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13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4">
                  <c:v>2</c:v>
                </c:pt>
                <c:pt idx="15">
                  <c:v>8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Arkusz1!$A$2:$A$23</c:f>
              <c:strCache>
                <c:ptCount val="22"/>
                <c:pt idx="0">
                  <c:v>bocheński</c:v>
                </c:pt>
                <c:pt idx="1">
                  <c:v>brzeski</c:v>
                </c:pt>
                <c:pt idx="2">
                  <c:v>chrzanowski</c:v>
                </c:pt>
                <c:pt idx="3">
                  <c:v>dąbrowski</c:v>
                </c:pt>
                <c:pt idx="4">
                  <c:v>gorlicki</c:v>
                </c:pt>
                <c:pt idx="5">
                  <c:v>krakowski</c:v>
                </c:pt>
                <c:pt idx="6">
                  <c:v>limanowski</c:v>
                </c:pt>
                <c:pt idx="7">
                  <c:v>miechowski</c:v>
                </c:pt>
                <c:pt idx="8">
                  <c:v>myślenicki</c:v>
                </c:pt>
                <c:pt idx="9">
                  <c:v>nowosądecki</c:v>
                </c:pt>
                <c:pt idx="10">
                  <c:v>nowotarski</c:v>
                </c:pt>
                <c:pt idx="11">
                  <c:v>olkuski</c:v>
                </c:pt>
                <c:pt idx="12">
                  <c:v>oświęcimski</c:v>
                </c:pt>
                <c:pt idx="13">
                  <c:v>proszowicki</c:v>
                </c:pt>
                <c:pt idx="14">
                  <c:v>suski</c:v>
                </c:pt>
                <c:pt idx="15">
                  <c:v>tarnowski</c:v>
                </c:pt>
                <c:pt idx="16">
                  <c:v>tatrzański</c:v>
                </c:pt>
                <c:pt idx="17">
                  <c:v>wadowicki</c:v>
                </c:pt>
                <c:pt idx="18">
                  <c:v>wielicki</c:v>
                </c:pt>
                <c:pt idx="19">
                  <c:v>KRAKÓW</c:v>
                </c:pt>
                <c:pt idx="20">
                  <c:v>NOWY SĄCZ</c:v>
                </c:pt>
                <c:pt idx="21">
                  <c:v>TARNÓW</c:v>
                </c:pt>
              </c:strCache>
            </c:strRef>
          </c:cat>
          <c:val>
            <c:numRef>
              <c:f>Arkusz1!$F$2:$F$23</c:f>
              <c:numCache>
                <c:formatCode>General</c:formatCode>
                <c:ptCount val="22"/>
                <c:pt idx="0">
                  <c:v>13</c:v>
                </c:pt>
                <c:pt idx="1">
                  <c:v>9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15</c:v>
                </c:pt>
                <c:pt idx="6">
                  <c:v>20</c:v>
                </c:pt>
                <c:pt idx="7">
                  <c:v>1</c:v>
                </c:pt>
                <c:pt idx="8">
                  <c:v>10</c:v>
                </c:pt>
                <c:pt idx="9">
                  <c:v>26</c:v>
                </c:pt>
                <c:pt idx="10">
                  <c:v>19</c:v>
                </c:pt>
                <c:pt idx="11">
                  <c:v>4</c:v>
                </c:pt>
                <c:pt idx="12">
                  <c:v>10</c:v>
                </c:pt>
                <c:pt idx="13">
                  <c:v>7</c:v>
                </c:pt>
                <c:pt idx="14">
                  <c:v>9</c:v>
                </c:pt>
                <c:pt idx="15">
                  <c:v>14</c:v>
                </c:pt>
                <c:pt idx="16">
                  <c:v>5</c:v>
                </c:pt>
                <c:pt idx="17">
                  <c:v>10</c:v>
                </c:pt>
                <c:pt idx="18">
                  <c:v>5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inne obiekty</c:v>
                </c:pt>
              </c:strCache>
            </c:strRef>
          </c:tx>
          <c:spPr>
            <a:solidFill>
              <a:srgbClr val="FFE47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0" h="114300"/>
              <a:bevelB w="254000" h="1143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Arkusz1!$A$2:$A$23</c:f>
              <c:strCache>
                <c:ptCount val="22"/>
                <c:pt idx="0">
                  <c:v>bocheński</c:v>
                </c:pt>
                <c:pt idx="1">
                  <c:v>brzeski</c:v>
                </c:pt>
                <c:pt idx="2">
                  <c:v>chrzanowski</c:v>
                </c:pt>
                <c:pt idx="3">
                  <c:v>dąbrowski</c:v>
                </c:pt>
                <c:pt idx="4">
                  <c:v>gorlicki</c:v>
                </c:pt>
                <c:pt idx="5">
                  <c:v>krakowski</c:v>
                </c:pt>
                <c:pt idx="6">
                  <c:v>limanowski</c:v>
                </c:pt>
                <c:pt idx="7">
                  <c:v>miechowski</c:v>
                </c:pt>
                <c:pt idx="8">
                  <c:v>myślenicki</c:v>
                </c:pt>
                <c:pt idx="9">
                  <c:v>nowosądecki</c:v>
                </c:pt>
                <c:pt idx="10">
                  <c:v>nowotarski</c:v>
                </c:pt>
                <c:pt idx="11">
                  <c:v>olkuski</c:v>
                </c:pt>
                <c:pt idx="12">
                  <c:v>oświęcimski</c:v>
                </c:pt>
                <c:pt idx="13">
                  <c:v>proszowicki</c:v>
                </c:pt>
                <c:pt idx="14">
                  <c:v>suski</c:v>
                </c:pt>
                <c:pt idx="15">
                  <c:v>tarnowski</c:v>
                </c:pt>
                <c:pt idx="16">
                  <c:v>tatrzański</c:v>
                </c:pt>
                <c:pt idx="17">
                  <c:v>wadowicki</c:v>
                </c:pt>
                <c:pt idx="18">
                  <c:v>wielicki</c:v>
                </c:pt>
                <c:pt idx="19">
                  <c:v>KRAKÓW</c:v>
                </c:pt>
                <c:pt idx="20">
                  <c:v>NOWY SĄCZ</c:v>
                </c:pt>
                <c:pt idx="21">
                  <c:v>TARNÓW</c:v>
                </c:pt>
              </c:strCache>
            </c:strRef>
          </c:cat>
          <c:val>
            <c:numRef>
              <c:f>Arkusz1!$G$2:$G$23</c:f>
              <c:numCache>
                <c:formatCode>General</c:formatCode>
                <c:ptCount val="2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9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8">
                  <c:v>1</c:v>
                </c:pt>
                <c:pt idx="19">
                  <c:v>11</c:v>
                </c:pt>
                <c:pt idx="20">
                  <c:v>6</c:v>
                </c:pt>
                <c:pt idx="2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89932024"/>
        <c:axId val="289932416"/>
      </c:barChart>
      <c:catAx>
        <c:axId val="28993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9932416"/>
        <c:crosses val="autoZero"/>
        <c:auto val="1"/>
        <c:lblAlgn val="ctr"/>
        <c:lblOffset val="100"/>
        <c:noMultiLvlLbl val="0"/>
      </c:catAx>
      <c:valAx>
        <c:axId val="289932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9932024"/>
        <c:crosses val="autoZero"/>
        <c:crossBetween val="between"/>
      </c:valAx>
      <c:spPr>
        <a:noFill/>
        <a:ln w="0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9.0991732474141537E-3"/>
          <c:y val="0.8877649642901505"/>
          <c:w val="0.98676675105640954"/>
          <c:h val="0.10053569764365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rgbClr val="002060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15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64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10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78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12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7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414241"/>
                </a:solidFill>
              </a:rPr>
              <a:t>Kliknij, aby edytować styl</a:t>
            </a:r>
            <a:endParaRPr sz="7000" b="1" dirty="0">
              <a:solidFill>
                <a:srgbClr val="414241"/>
              </a:solidFill>
            </a:endParaRP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Piąty poziom</a:t>
            </a:r>
            <a:endParaRPr sz="2400">
              <a:solidFill>
                <a:srgbClr val="414141"/>
              </a:solidFill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87"/>
          <p:cNvSpPr/>
          <p:nvPr userDrawn="1"/>
        </p:nvSpPr>
        <p:spPr>
          <a:xfrm>
            <a:off x="1270000" y="4333101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414141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52600" y="3066276"/>
            <a:ext cx="9982200" cy="253365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52600" y="5924550"/>
            <a:ext cx="9982200" cy="990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tlo PP yellow 2.jpg"/>
          <p:cNvPicPr/>
          <p:nvPr userDrawn="1"/>
        </p:nvPicPr>
        <p:blipFill>
          <a:blip r:embed="rId2" cstate="print">
            <a:extLst/>
          </a:blip>
          <a:srcRect t="3" b="3"/>
          <a:stretch>
            <a:fillRect/>
          </a:stretch>
        </p:blipFill>
        <p:spPr>
          <a:xfrm>
            <a:off x="0" y="0"/>
            <a:ext cx="12992100" cy="997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6400" cy="423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26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asted-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owolny kształt 5"/>
          <p:cNvSpPr/>
          <p:nvPr userDrawn="1"/>
        </p:nvSpPr>
        <p:spPr>
          <a:xfrm>
            <a:off x="-14111" y="2582147"/>
            <a:ext cx="13038313" cy="5234843"/>
          </a:xfrm>
          <a:custGeom>
            <a:avLst/>
            <a:gdLst>
              <a:gd name="connsiteX0" fmla="*/ 14111 w 13038313"/>
              <a:gd name="connsiteY0" fmla="*/ 2483375 h 5234843"/>
              <a:gd name="connsiteX1" fmla="*/ 13038313 w 13038313"/>
              <a:gd name="connsiteY1" fmla="*/ 0 h 5234843"/>
              <a:gd name="connsiteX2" fmla="*/ 13024203 w 13038313"/>
              <a:gd name="connsiteY2" fmla="*/ 2737357 h 5234843"/>
              <a:gd name="connsiteX3" fmla="*/ 0 w 13038313"/>
              <a:gd name="connsiteY3" fmla="*/ 5234843 h 5234843"/>
              <a:gd name="connsiteX4" fmla="*/ 14111 w 13038313"/>
              <a:gd name="connsiteY4" fmla="*/ 2483375 h 52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8313" h="5234843">
                <a:moveTo>
                  <a:pt x="14111" y="2483375"/>
                </a:moveTo>
                <a:lnTo>
                  <a:pt x="13038313" y="0"/>
                </a:lnTo>
                <a:cubicBezTo>
                  <a:pt x="13033610" y="912452"/>
                  <a:pt x="13028906" y="1824905"/>
                  <a:pt x="13024203" y="2737357"/>
                </a:cubicBezTo>
                <a:lnTo>
                  <a:pt x="0" y="5234843"/>
                </a:lnTo>
                <a:cubicBezTo>
                  <a:pt x="4704" y="4317687"/>
                  <a:pt x="9407" y="3400531"/>
                  <a:pt x="14111" y="24833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1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Dowolny kształt 6"/>
          <p:cNvSpPr/>
          <p:nvPr userDrawn="1"/>
        </p:nvSpPr>
        <p:spPr>
          <a:xfrm>
            <a:off x="-16933" y="50799"/>
            <a:ext cx="13038666" cy="5232400"/>
          </a:xfrm>
          <a:custGeom>
            <a:avLst/>
            <a:gdLst>
              <a:gd name="connsiteX0" fmla="*/ 13038666 w 13038666"/>
              <a:gd name="connsiteY0" fmla="*/ 5232400 h 5232400"/>
              <a:gd name="connsiteX1" fmla="*/ 0 w 13038666"/>
              <a:gd name="connsiteY1" fmla="*/ 2726266 h 5232400"/>
              <a:gd name="connsiteX2" fmla="*/ 16933 w 13038666"/>
              <a:gd name="connsiteY2" fmla="*/ 0 h 5232400"/>
              <a:gd name="connsiteX3" fmla="*/ 457200 w 13038666"/>
              <a:gd name="connsiteY3" fmla="*/ 0 h 5232400"/>
              <a:gd name="connsiteX4" fmla="*/ 13038666 w 13038666"/>
              <a:gd name="connsiteY4" fmla="*/ 2455333 h 5232400"/>
              <a:gd name="connsiteX5" fmla="*/ 13038666 w 13038666"/>
              <a:gd name="connsiteY5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666" h="5232400">
                <a:moveTo>
                  <a:pt x="13038666" y="5232400"/>
                </a:moveTo>
                <a:lnTo>
                  <a:pt x="0" y="2726266"/>
                </a:lnTo>
                <a:lnTo>
                  <a:pt x="16933" y="0"/>
                </a:lnTo>
                <a:lnTo>
                  <a:pt x="457200" y="0"/>
                </a:lnTo>
                <a:lnTo>
                  <a:pt x="13038666" y="2455333"/>
                </a:lnTo>
                <a:lnTo>
                  <a:pt x="13038666" y="5232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Dowolny kształt 7"/>
          <p:cNvSpPr/>
          <p:nvPr userDrawn="1"/>
        </p:nvSpPr>
        <p:spPr>
          <a:xfrm>
            <a:off x="-67733" y="-16933"/>
            <a:ext cx="13072533" cy="2675466"/>
          </a:xfrm>
          <a:custGeom>
            <a:avLst/>
            <a:gdLst>
              <a:gd name="connsiteX0" fmla="*/ 33866 w 13072533"/>
              <a:gd name="connsiteY0" fmla="*/ 0 h 2675466"/>
              <a:gd name="connsiteX1" fmla="*/ 13072533 w 13072533"/>
              <a:gd name="connsiteY1" fmla="*/ 0 h 2675466"/>
              <a:gd name="connsiteX2" fmla="*/ 13072533 w 13072533"/>
              <a:gd name="connsiteY2" fmla="*/ 186266 h 2675466"/>
              <a:gd name="connsiteX3" fmla="*/ 0 w 13072533"/>
              <a:gd name="connsiteY3" fmla="*/ 2675466 h 2675466"/>
              <a:gd name="connsiteX4" fmla="*/ 33866 w 13072533"/>
              <a:gd name="connsiteY4" fmla="*/ 0 h 26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533" h="2675466">
                <a:moveTo>
                  <a:pt x="33866" y="0"/>
                </a:moveTo>
                <a:lnTo>
                  <a:pt x="13072533" y="0"/>
                </a:lnTo>
                <a:lnTo>
                  <a:pt x="13072533" y="186266"/>
                </a:lnTo>
                <a:lnTo>
                  <a:pt x="0" y="2675466"/>
                </a:lnTo>
                <a:lnTo>
                  <a:pt x="3386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8789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997658" cy="998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59" r:id="rId4"/>
    <p:sldLayoutId id="2147483684" r:id="rId5"/>
    <p:sldLayoutId id="2147483683" r:id="rId6"/>
    <p:sldLayoutId id="2147483685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defTabSz="584200" eaLnBrk="1" hangingPunct="1">
        <a:lnSpc>
          <a:spcPct val="90000"/>
        </a:lnSpc>
        <a:spcBef>
          <a:spcPts val="1600"/>
        </a:spcBef>
        <a:defRPr sz="4800" b="0" i="0">
          <a:solidFill>
            <a:srgbClr val="414241"/>
          </a:solidFill>
          <a:latin typeface="Roboto Bold"/>
          <a:ea typeface="Aller"/>
          <a:cs typeface="Roboto Bold"/>
          <a:sym typeface="Aller"/>
        </a:defRPr>
      </a:lvl1pPr>
      <a:lvl2pPr indent="228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tiff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tiff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tif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tif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tiff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tiff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tiff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230922" y="4539507"/>
            <a:ext cx="6732117" cy="16295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CC0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WIELOLETNI PROGRAM ROZWOJU BAZY SPORTOWEJ WOJEWÓDZTWA MAŁOPOLSKIEGO za lata 1999 – 2016</a:t>
            </a:r>
            <a:endParaRPr sz="3200" b="1" dirty="0">
              <a:solidFill>
                <a:srgbClr val="CC0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8409354" y="4791765"/>
            <a:ext cx="4241800" cy="1111738"/>
          </a:xfr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TURYSTYKI I SPORTU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15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URZĘDU MARSZAŁKOWSKIEGO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15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WOJEWÓDZTWA MAŁOPOLSKIEGO</a:t>
            </a:r>
            <a:endParaRPr lang="pl-PL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6" y="2037804"/>
            <a:ext cx="11438598" cy="1444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WIELOLETNI PROGRAM ROZWOJU BAZY SPORTOWEJ WOJEWÓDZTWA MAŁOPOLSKIEGO w latach 1999 – 2016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 pitchFamily="2" charset="0"/>
                <a:ea typeface="Roboto Bold" pitchFamily="2" charset="0"/>
              </a:rPr>
              <a:t>sztandarowe obiekty sportowe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pl-PL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Obraz 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75" y="3889144"/>
            <a:ext cx="536400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6286679" y="7663613"/>
            <a:ext cx="1686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Nowym Targu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8" y="3316384"/>
            <a:ext cx="3603247" cy="242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1404839" y="5385964"/>
            <a:ext cx="200456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Kompleks sportowy w Bukownie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8" y="6234860"/>
            <a:ext cx="3603247" cy="242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1563824" y="8304528"/>
            <a:ext cx="1686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Brzeszczach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205" y="3647623"/>
            <a:ext cx="2798069" cy="186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10470458" y="5248128"/>
            <a:ext cx="195956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Suchej Beskidzkiej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205" y="6624026"/>
            <a:ext cx="2798069" cy="1808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pole tekstowe 15"/>
          <p:cNvSpPr txBox="1"/>
          <p:nvPr/>
        </p:nvSpPr>
        <p:spPr>
          <a:xfrm>
            <a:off x="10470458" y="8176288"/>
            <a:ext cx="195956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Hala w Tuchowie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9020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6" y="2037804"/>
            <a:ext cx="11438598" cy="1444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WIELOLETNI PROGRAM ROZWOJU BAZY SPORTOWEJ WOJEWÓDZTWA MAŁOPOLSKIEGO w latach 1999 – 2016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 pitchFamily="2" charset="0"/>
                <a:ea typeface="Roboto Bold" pitchFamily="2" charset="0"/>
              </a:rPr>
              <a:t>sztandarowe obiekty sportowe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pl-PL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34" y="4283901"/>
            <a:ext cx="2833840" cy="203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28" y="3854885"/>
            <a:ext cx="5402893" cy="381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6286679" y="7287832"/>
            <a:ext cx="1686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Wadowicach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496812" y="6061906"/>
            <a:ext cx="181012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Mała hala w Białym Dunajcu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7" y="3290202"/>
            <a:ext cx="3529418" cy="235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2076546" y="5301722"/>
            <a:ext cx="1686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Hala w Wieliczce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7" y="6069696"/>
            <a:ext cx="3529418" cy="243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1636510" y="8211681"/>
            <a:ext cx="1686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AGH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7545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333528" y="3146317"/>
            <a:ext cx="12290816" cy="5986959"/>
          </a:xfrm>
          <a:prstGeom prst="ellipse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</a:t>
            </a: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 gmin budujących pierwszą salę o wymiarach min. 24 x 12 m,</a:t>
            </a:r>
          </a:p>
          <a:p>
            <a:pPr marL="171450" marR="0" lvl="0" indent="-17145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z gmin o których mowa w art. 20, ust. 6, p-</a:t>
            </a:r>
            <a:r>
              <a:rPr lang="pl-PL" sz="1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kt</a:t>
            </a: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1, ustawy o dochodach jednostek samorządu terytorialnego,</a:t>
            </a:r>
          </a:p>
          <a:p>
            <a:pPr marL="171450" marR="0" lvl="0" indent="-17145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na realizację wielofunkcyjnych obiektów sportowych,</a:t>
            </a:r>
          </a:p>
          <a:p>
            <a:pPr marL="171450" marR="0" lvl="0" indent="-17145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na realizację obiektów sportowych, których brak na terenie </a:t>
            </a:r>
            <a:r>
              <a:rPr lang="pl-PL" sz="1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jst</a:t>
            </a: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składającej zgłoszenie, </a:t>
            </a:r>
          </a:p>
          <a:p>
            <a:pPr marL="171450" marR="0" lvl="0" indent="-17145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z zakończonym postępowaniem przetargowym, wraz z wyłonionym wykonawcą, lub deklaracją inwestora o zakończeniu postępowania przetargowego do końca kwietnia roku, w którym zgłaszana jest inwestycja.</a:t>
            </a:r>
          </a:p>
          <a:p>
            <a:pPr marL="171450" marR="0" lvl="0" indent="-17145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których dofinansowanie ze środków Funduszu Rozwoju Kultury Fizycznej przekracza 100 000 złotych,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zadania z gmin, które nie uczestniczyły w Wieloletnim Programie Rozwoju Bazy Sportowej Województwa Małopolskiego,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zgłoszenia których dofinansowanie uzasadnia zrównoważony rozwój bazy sportowej w regionie</a:t>
            </a:r>
            <a:r>
              <a:rPr lang="pl-PL" sz="1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.</a:t>
            </a:r>
            <a:endParaRPr lang="pl-PL" sz="1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8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6" y="2037804"/>
            <a:ext cx="11438598" cy="1043600"/>
          </a:xfrm>
          <a:prstGeom prst="rect">
            <a:avLst/>
          </a:prstGeom>
        </p:spPr>
        <p:txBody>
          <a:bodyPr>
            <a:normAutofit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WIELOLETNI PROGRAM ROZWOJU BAZY SPORTOWEJ WOJEWÓDZTWA MAŁOPOLSKIEGO w latach 1999 – 2016</a:t>
            </a:r>
            <a:endParaRPr lang="pl-PL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466443" y="3267424"/>
            <a:ext cx="5185776" cy="663615"/>
          </a:xfrm>
          <a:prstGeom prst="ellipse">
            <a:avLst/>
          </a:prstGeom>
          <a:solidFill>
            <a:srgbClr val="CC006A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Roboto" pitchFamily="2" charset="0"/>
                <a:ea typeface="Roboto" pitchFamily="2" charset="0"/>
                <a:sym typeface="Palatino"/>
              </a:rPr>
              <a:t>PRZYJĘTE PRIORYTETY</a:t>
            </a:r>
            <a:endParaRPr kumimoji="0" lang="pl-PL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347445" y="8246095"/>
            <a:ext cx="12262981" cy="131280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1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 </a:t>
            </a:r>
            <a:r>
              <a:rPr lang="pl-PL" sz="1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latach 1999 – 2016 zgodnie z przyjętymi priorytetami, Sejmik Województwa </a:t>
            </a:r>
            <a:r>
              <a:rPr lang="pl-PL" sz="1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           Małopolskiego </a:t>
            </a:r>
            <a:r>
              <a:rPr lang="pl-PL" sz="1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skierował do </a:t>
            </a:r>
            <a:r>
              <a:rPr lang="pl-PL" sz="1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dofinansowania </a:t>
            </a:r>
            <a:r>
              <a:rPr lang="pl-PL" sz="18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 Funduszu Rozwoju Kultury Fizycznej 410 inwestycji sportowych na kwotę 237 708 000 </a:t>
            </a:r>
            <a:r>
              <a:rPr lang="pl-PL" sz="1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zł.</a:t>
            </a:r>
            <a:endParaRPr lang="pl-PL" sz="18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6" y="1687104"/>
            <a:ext cx="11461262" cy="13726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WIELOLETNI PROGRAM ROZWOJU BAZY SPORTOWEJ WOJEWÓDZTWA MAŁOPOLSKIEGO w latach 1999 – 2016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obiektów sportowych, których realizację dofinansowano </a:t>
            </a:r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FRKF w ujęciu powiatowym</a:t>
            </a:r>
            <a:endParaRPr lang="pl-PL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328647964"/>
              </p:ext>
            </p:extLst>
          </p:nvPr>
        </p:nvGraphicFramePr>
        <p:xfrm>
          <a:off x="269630" y="3244242"/>
          <a:ext cx="12449907" cy="636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325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516183" y="1561974"/>
            <a:ext cx="11203354" cy="13726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WIELOLETNI PROGRAM ROZWOJU BAZY SPORTOWEJ WOJEWÓDZTWA MAŁOPOLSKIEGO w latach 1999 – 2016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dyslokacja środków z Funduszu Rozwoju Kultury Fizycznej w </a:t>
            </a:r>
            <a:r>
              <a:rPr lang="pl-PL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ujęciu powiatowym</a:t>
            </a:r>
            <a:endParaRPr lang="pl-PL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919592818"/>
              </p:ext>
            </p:extLst>
          </p:nvPr>
        </p:nvGraphicFramePr>
        <p:xfrm>
          <a:off x="269630" y="3131507"/>
          <a:ext cx="12449907" cy="6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584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5" y="1722273"/>
            <a:ext cx="11355755" cy="1255728"/>
          </a:xfrm>
          <a:prstGeom prst="rect">
            <a:avLst/>
          </a:prstGeom>
        </p:spPr>
        <p:txBody>
          <a:bodyPr>
            <a:spAutoFit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WIELOLETNI PROGRAM ROZWOJU BAZY SPORTOWEJ WOJEWÓDZTWA MAŁOPOLSKIEGO w latach 1999 – 2016</a:t>
            </a:r>
          </a:p>
          <a:p>
            <a:pPr algn="ctr"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obiektów sportowych, których realizację dofinansowano z FRKF w ujęciu powiatowym</a:t>
            </a:r>
            <a:endParaRPr lang="pl-PL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657122009"/>
              </p:ext>
            </p:extLst>
          </p:nvPr>
        </p:nvGraphicFramePr>
        <p:xfrm>
          <a:off x="15310" y="3094892"/>
          <a:ext cx="12789074" cy="651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452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2117" y="33825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359877" y="1246684"/>
            <a:ext cx="11394831" cy="1629507"/>
          </a:xfrm>
          <a:prstGeom prst="rect">
            <a:avLst/>
          </a:prstGeom>
        </p:spPr>
        <p:txBody>
          <a:bodyPr>
            <a:normAutofit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WIELOLETNI PROGRAM ROZWOJU BAZY SPORTOWEJ WOJEWÓDZTWA MAŁOPOLSKIEGO w latach 1999 – 2016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obiektów sportowych, których realizację dofinansowano z FRKF w ujęciu powiatowym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297751" y="2743201"/>
            <a:ext cx="8292834" cy="6799384"/>
            <a:chOff x="1920" y="768"/>
            <a:chExt cx="3713" cy="3221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733" y="2367"/>
              <a:ext cx="900" cy="917"/>
            </a:xfrm>
            <a:custGeom>
              <a:avLst/>
              <a:gdLst>
                <a:gd name="T0" fmla="*/ 22 w 1041"/>
                <a:gd name="T1" fmla="*/ 2 h 1120"/>
                <a:gd name="T2" fmla="*/ 19 w 1041"/>
                <a:gd name="T3" fmla="*/ 2 h 1120"/>
                <a:gd name="T4" fmla="*/ 16 w 1041"/>
                <a:gd name="T5" fmla="*/ 2 h 1120"/>
                <a:gd name="T6" fmla="*/ 14 w 1041"/>
                <a:gd name="T7" fmla="*/ 2 h 1120"/>
                <a:gd name="T8" fmla="*/ 12 w 1041"/>
                <a:gd name="T9" fmla="*/ 2 h 1120"/>
                <a:gd name="T10" fmla="*/ 10 w 1041"/>
                <a:gd name="T11" fmla="*/ 2 h 1120"/>
                <a:gd name="T12" fmla="*/ 9 w 1041"/>
                <a:gd name="T13" fmla="*/ 2 h 1120"/>
                <a:gd name="T14" fmla="*/ 7 w 1041"/>
                <a:gd name="T15" fmla="*/ 2 h 1120"/>
                <a:gd name="T16" fmla="*/ 6 w 1041"/>
                <a:gd name="T17" fmla="*/ 2 h 1120"/>
                <a:gd name="T18" fmla="*/ 3 w 1041"/>
                <a:gd name="T19" fmla="*/ 2 h 1120"/>
                <a:gd name="T20" fmla="*/ 3 w 1041"/>
                <a:gd name="T21" fmla="*/ 2 h 1120"/>
                <a:gd name="T22" fmla="*/ 3 w 1041"/>
                <a:gd name="T23" fmla="*/ 2 h 1120"/>
                <a:gd name="T24" fmla="*/ 3 w 1041"/>
                <a:gd name="T25" fmla="*/ 2 h 1120"/>
                <a:gd name="T26" fmla="*/ 3 w 1041"/>
                <a:gd name="T27" fmla="*/ 3 h 1120"/>
                <a:gd name="T28" fmla="*/ 5 w 1041"/>
                <a:gd name="T29" fmla="*/ 2 h 1120"/>
                <a:gd name="T30" fmla="*/ 7 w 1041"/>
                <a:gd name="T31" fmla="*/ 2 h 1120"/>
                <a:gd name="T32" fmla="*/ 10 w 1041"/>
                <a:gd name="T33" fmla="*/ 3 h 1120"/>
                <a:gd name="T34" fmla="*/ 9 w 1041"/>
                <a:gd name="T35" fmla="*/ 4 h 1120"/>
                <a:gd name="T36" fmla="*/ 7 w 1041"/>
                <a:gd name="T37" fmla="*/ 5 h 1120"/>
                <a:gd name="T38" fmla="*/ 9 w 1041"/>
                <a:gd name="T39" fmla="*/ 5 h 1120"/>
                <a:gd name="T40" fmla="*/ 9 w 1041"/>
                <a:gd name="T41" fmla="*/ 6 h 1120"/>
                <a:gd name="T42" fmla="*/ 9 w 1041"/>
                <a:gd name="T43" fmla="*/ 6 h 1120"/>
                <a:gd name="T44" fmla="*/ 10 w 1041"/>
                <a:gd name="T45" fmla="*/ 7 h 1120"/>
                <a:gd name="T46" fmla="*/ 10 w 1041"/>
                <a:gd name="T47" fmla="*/ 7 h 1120"/>
                <a:gd name="T48" fmla="*/ 10 w 1041"/>
                <a:gd name="T49" fmla="*/ 7 h 1120"/>
                <a:gd name="T50" fmla="*/ 11 w 1041"/>
                <a:gd name="T51" fmla="*/ 9 h 1120"/>
                <a:gd name="T52" fmla="*/ 14 w 1041"/>
                <a:gd name="T53" fmla="*/ 9 h 1120"/>
                <a:gd name="T54" fmla="*/ 16 w 1041"/>
                <a:gd name="T55" fmla="*/ 9 h 1120"/>
                <a:gd name="T56" fmla="*/ 19 w 1041"/>
                <a:gd name="T57" fmla="*/ 9 h 1120"/>
                <a:gd name="T58" fmla="*/ 19 w 1041"/>
                <a:gd name="T59" fmla="*/ 9 h 1120"/>
                <a:gd name="T60" fmla="*/ 22 w 1041"/>
                <a:gd name="T61" fmla="*/ 9 h 1120"/>
                <a:gd name="T62" fmla="*/ 22 w 1041"/>
                <a:gd name="T63" fmla="*/ 9 h 1120"/>
                <a:gd name="T64" fmla="*/ 23 w 1041"/>
                <a:gd name="T65" fmla="*/ 7 h 1120"/>
                <a:gd name="T66" fmla="*/ 26 w 1041"/>
                <a:gd name="T67" fmla="*/ 7 h 1120"/>
                <a:gd name="T68" fmla="*/ 29 w 1041"/>
                <a:gd name="T69" fmla="*/ 7 h 1120"/>
                <a:gd name="T70" fmla="*/ 30 w 1041"/>
                <a:gd name="T71" fmla="*/ 9 h 1120"/>
                <a:gd name="T72" fmla="*/ 30 w 1041"/>
                <a:gd name="T73" fmla="*/ 7 h 1120"/>
                <a:gd name="T74" fmla="*/ 30 w 1041"/>
                <a:gd name="T75" fmla="*/ 7 h 1120"/>
                <a:gd name="T76" fmla="*/ 30 w 1041"/>
                <a:gd name="T77" fmla="*/ 7 h 1120"/>
                <a:gd name="T78" fmla="*/ 30 w 1041"/>
                <a:gd name="T79" fmla="*/ 7 h 1120"/>
                <a:gd name="T80" fmla="*/ 30 w 1041"/>
                <a:gd name="T81" fmla="*/ 6 h 1120"/>
                <a:gd name="T82" fmla="*/ 29 w 1041"/>
                <a:gd name="T83" fmla="*/ 6 h 1120"/>
                <a:gd name="T84" fmla="*/ 27 w 1041"/>
                <a:gd name="T85" fmla="*/ 6 h 1120"/>
                <a:gd name="T86" fmla="*/ 29 w 1041"/>
                <a:gd name="T87" fmla="*/ 5 h 1120"/>
                <a:gd name="T88" fmla="*/ 29 w 1041"/>
                <a:gd name="T89" fmla="*/ 5 h 1120"/>
                <a:gd name="T90" fmla="*/ 26 w 1041"/>
                <a:gd name="T91" fmla="*/ 5 h 1120"/>
                <a:gd name="T92" fmla="*/ 26 w 1041"/>
                <a:gd name="T93" fmla="*/ 4 h 1120"/>
                <a:gd name="T94" fmla="*/ 26 w 1041"/>
                <a:gd name="T95" fmla="*/ 4 h 1120"/>
                <a:gd name="T96" fmla="*/ 26 w 1041"/>
                <a:gd name="T97" fmla="*/ 3 h 1120"/>
                <a:gd name="T98" fmla="*/ 26 w 1041"/>
                <a:gd name="T99" fmla="*/ 2 h 1120"/>
                <a:gd name="T100" fmla="*/ 26 w 1041"/>
                <a:gd name="T101" fmla="*/ 2 h 1120"/>
                <a:gd name="T102" fmla="*/ 25 w 1041"/>
                <a:gd name="T103" fmla="*/ 2 h 11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1"/>
                <a:gd name="T157" fmla="*/ 0 h 1120"/>
                <a:gd name="T158" fmla="*/ 1041 w 1041"/>
                <a:gd name="T159" fmla="*/ 1120 h 11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1" h="1120">
                  <a:moveTo>
                    <a:pt x="808" y="153"/>
                  </a:moveTo>
                  <a:lnTo>
                    <a:pt x="778" y="90"/>
                  </a:lnTo>
                  <a:lnTo>
                    <a:pt x="767" y="68"/>
                  </a:lnTo>
                  <a:lnTo>
                    <a:pt x="758" y="62"/>
                  </a:lnTo>
                  <a:lnTo>
                    <a:pt x="745" y="62"/>
                  </a:lnTo>
                  <a:lnTo>
                    <a:pt x="700" y="60"/>
                  </a:lnTo>
                  <a:lnTo>
                    <a:pt x="676" y="56"/>
                  </a:lnTo>
                  <a:lnTo>
                    <a:pt x="667" y="41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0" y="5"/>
                  </a:lnTo>
                  <a:lnTo>
                    <a:pt x="580" y="6"/>
                  </a:lnTo>
                  <a:lnTo>
                    <a:pt x="557" y="3"/>
                  </a:lnTo>
                  <a:lnTo>
                    <a:pt x="532" y="9"/>
                  </a:lnTo>
                  <a:lnTo>
                    <a:pt x="490" y="9"/>
                  </a:lnTo>
                  <a:lnTo>
                    <a:pt x="470" y="30"/>
                  </a:lnTo>
                  <a:lnTo>
                    <a:pt x="455" y="41"/>
                  </a:lnTo>
                  <a:lnTo>
                    <a:pt x="443" y="50"/>
                  </a:lnTo>
                  <a:lnTo>
                    <a:pt x="409" y="33"/>
                  </a:lnTo>
                  <a:lnTo>
                    <a:pt x="394" y="51"/>
                  </a:lnTo>
                  <a:lnTo>
                    <a:pt x="382" y="39"/>
                  </a:lnTo>
                  <a:lnTo>
                    <a:pt x="379" y="71"/>
                  </a:lnTo>
                  <a:lnTo>
                    <a:pt x="368" y="83"/>
                  </a:lnTo>
                  <a:lnTo>
                    <a:pt x="345" y="107"/>
                  </a:lnTo>
                  <a:lnTo>
                    <a:pt x="324" y="126"/>
                  </a:lnTo>
                  <a:lnTo>
                    <a:pt x="314" y="119"/>
                  </a:lnTo>
                  <a:lnTo>
                    <a:pt x="303" y="99"/>
                  </a:lnTo>
                  <a:lnTo>
                    <a:pt x="290" y="84"/>
                  </a:lnTo>
                  <a:lnTo>
                    <a:pt x="287" y="83"/>
                  </a:lnTo>
                  <a:lnTo>
                    <a:pt x="272" y="84"/>
                  </a:lnTo>
                  <a:lnTo>
                    <a:pt x="257" y="86"/>
                  </a:lnTo>
                  <a:lnTo>
                    <a:pt x="236" y="92"/>
                  </a:lnTo>
                  <a:lnTo>
                    <a:pt x="204" y="111"/>
                  </a:lnTo>
                  <a:lnTo>
                    <a:pt x="207" y="122"/>
                  </a:lnTo>
                  <a:lnTo>
                    <a:pt x="218" y="140"/>
                  </a:lnTo>
                  <a:lnTo>
                    <a:pt x="200" y="159"/>
                  </a:lnTo>
                  <a:lnTo>
                    <a:pt x="195" y="149"/>
                  </a:lnTo>
                  <a:lnTo>
                    <a:pt x="183" y="158"/>
                  </a:lnTo>
                  <a:lnTo>
                    <a:pt x="168" y="164"/>
                  </a:lnTo>
                  <a:lnTo>
                    <a:pt x="134" y="152"/>
                  </a:lnTo>
                  <a:lnTo>
                    <a:pt x="131" y="164"/>
                  </a:lnTo>
                  <a:lnTo>
                    <a:pt x="123" y="182"/>
                  </a:lnTo>
                  <a:lnTo>
                    <a:pt x="119" y="210"/>
                  </a:lnTo>
                  <a:lnTo>
                    <a:pt x="101" y="207"/>
                  </a:lnTo>
                  <a:lnTo>
                    <a:pt x="77" y="204"/>
                  </a:lnTo>
                  <a:lnTo>
                    <a:pt x="66" y="194"/>
                  </a:lnTo>
                  <a:lnTo>
                    <a:pt x="51" y="179"/>
                  </a:lnTo>
                  <a:lnTo>
                    <a:pt x="35" y="200"/>
                  </a:lnTo>
                  <a:lnTo>
                    <a:pt x="0" y="207"/>
                  </a:lnTo>
                  <a:lnTo>
                    <a:pt x="12" y="249"/>
                  </a:lnTo>
                  <a:lnTo>
                    <a:pt x="17" y="284"/>
                  </a:lnTo>
                  <a:lnTo>
                    <a:pt x="21" y="309"/>
                  </a:lnTo>
                  <a:lnTo>
                    <a:pt x="29" y="324"/>
                  </a:lnTo>
                  <a:lnTo>
                    <a:pt x="38" y="332"/>
                  </a:lnTo>
                  <a:lnTo>
                    <a:pt x="69" y="347"/>
                  </a:lnTo>
                  <a:lnTo>
                    <a:pt x="101" y="366"/>
                  </a:lnTo>
                  <a:lnTo>
                    <a:pt x="137" y="383"/>
                  </a:lnTo>
                  <a:lnTo>
                    <a:pt x="144" y="390"/>
                  </a:lnTo>
                  <a:lnTo>
                    <a:pt x="168" y="333"/>
                  </a:lnTo>
                  <a:lnTo>
                    <a:pt x="174" y="327"/>
                  </a:lnTo>
                  <a:lnTo>
                    <a:pt x="200" y="327"/>
                  </a:lnTo>
                  <a:lnTo>
                    <a:pt x="221" y="330"/>
                  </a:lnTo>
                  <a:lnTo>
                    <a:pt x="236" y="327"/>
                  </a:lnTo>
                  <a:lnTo>
                    <a:pt x="242" y="344"/>
                  </a:lnTo>
                  <a:lnTo>
                    <a:pt x="257" y="357"/>
                  </a:lnTo>
                  <a:lnTo>
                    <a:pt x="284" y="374"/>
                  </a:lnTo>
                  <a:lnTo>
                    <a:pt x="324" y="393"/>
                  </a:lnTo>
                  <a:lnTo>
                    <a:pt x="342" y="410"/>
                  </a:lnTo>
                  <a:lnTo>
                    <a:pt x="347" y="420"/>
                  </a:lnTo>
                  <a:lnTo>
                    <a:pt x="348" y="437"/>
                  </a:lnTo>
                  <a:lnTo>
                    <a:pt x="335" y="486"/>
                  </a:lnTo>
                  <a:lnTo>
                    <a:pt x="323" y="502"/>
                  </a:lnTo>
                  <a:lnTo>
                    <a:pt x="314" y="508"/>
                  </a:lnTo>
                  <a:lnTo>
                    <a:pt x="279" y="516"/>
                  </a:lnTo>
                  <a:lnTo>
                    <a:pt x="255" y="534"/>
                  </a:lnTo>
                  <a:lnTo>
                    <a:pt x="239" y="558"/>
                  </a:lnTo>
                  <a:lnTo>
                    <a:pt x="266" y="585"/>
                  </a:lnTo>
                  <a:lnTo>
                    <a:pt x="273" y="600"/>
                  </a:lnTo>
                  <a:lnTo>
                    <a:pt x="276" y="622"/>
                  </a:lnTo>
                  <a:lnTo>
                    <a:pt x="285" y="634"/>
                  </a:lnTo>
                  <a:lnTo>
                    <a:pt x="303" y="646"/>
                  </a:lnTo>
                  <a:lnTo>
                    <a:pt x="317" y="648"/>
                  </a:lnTo>
                  <a:lnTo>
                    <a:pt x="318" y="655"/>
                  </a:lnTo>
                  <a:lnTo>
                    <a:pt x="317" y="672"/>
                  </a:lnTo>
                  <a:lnTo>
                    <a:pt x="297" y="706"/>
                  </a:lnTo>
                  <a:lnTo>
                    <a:pt x="284" y="729"/>
                  </a:lnTo>
                  <a:lnTo>
                    <a:pt x="281" y="759"/>
                  </a:lnTo>
                  <a:lnTo>
                    <a:pt x="284" y="783"/>
                  </a:lnTo>
                  <a:lnTo>
                    <a:pt x="293" y="801"/>
                  </a:lnTo>
                  <a:lnTo>
                    <a:pt x="314" y="825"/>
                  </a:lnTo>
                  <a:lnTo>
                    <a:pt x="323" y="837"/>
                  </a:lnTo>
                  <a:lnTo>
                    <a:pt x="326" y="859"/>
                  </a:lnTo>
                  <a:lnTo>
                    <a:pt x="330" y="868"/>
                  </a:lnTo>
                  <a:lnTo>
                    <a:pt x="341" y="871"/>
                  </a:lnTo>
                  <a:lnTo>
                    <a:pt x="352" y="880"/>
                  </a:lnTo>
                  <a:lnTo>
                    <a:pt x="358" y="889"/>
                  </a:lnTo>
                  <a:lnTo>
                    <a:pt x="362" y="916"/>
                  </a:lnTo>
                  <a:lnTo>
                    <a:pt x="367" y="938"/>
                  </a:lnTo>
                  <a:lnTo>
                    <a:pt x="362" y="955"/>
                  </a:lnTo>
                  <a:lnTo>
                    <a:pt x="350" y="967"/>
                  </a:lnTo>
                  <a:lnTo>
                    <a:pt x="348" y="976"/>
                  </a:lnTo>
                  <a:lnTo>
                    <a:pt x="352" y="991"/>
                  </a:lnTo>
                  <a:lnTo>
                    <a:pt x="361" y="1007"/>
                  </a:lnTo>
                  <a:lnTo>
                    <a:pt x="382" y="1034"/>
                  </a:lnTo>
                  <a:lnTo>
                    <a:pt x="412" y="1061"/>
                  </a:lnTo>
                  <a:lnTo>
                    <a:pt x="430" y="1084"/>
                  </a:lnTo>
                  <a:lnTo>
                    <a:pt x="439" y="1075"/>
                  </a:lnTo>
                  <a:lnTo>
                    <a:pt x="458" y="1069"/>
                  </a:lnTo>
                  <a:lnTo>
                    <a:pt x="484" y="1055"/>
                  </a:lnTo>
                  <a:lnTo>
                    <a:pt x="493" y="1063"/>
                  </a:lnTo>
                  <a:lnTo>
                    <a:pt x="514" y="1069"/>
                  </a:lnTo>
                  <a:lnTo>
                    <a:pt x="523" y="1039"/>
                  </a:lnTo>
                  <a:lnTo>
                    <a:pt x="530" y="1030"/>
                  </a:lnTo>
                  <a:lnTo>
                    <a:pt x="586" y="1055"/>
                  </a:lnTo>
                  <a:lnTo>
                    <a:pt x="589" y="1069"/>
                  </a:lnTo>
                  <a:lnTo>
                    <a:pt x="608" y="1073"/>
                  </a:lnTo>
                  <a:lnTo>
                    <a:pt x="619" y="1087"/>
                  </a:lnTo>
                  <a:lnTo>
                    <a:pt x="632" y="1094"/>
                  </a:lnTo>
                  <a:lnTo>
                    <a:pt x="643" y="1108"/>
                  </a:lnTo>
                  <a:lnTo>
                    <a:pt x="643" y="1118"/>
                  </a:lnTo>
                  <a:lnTo>
                    <a:pt x="664" y="1120"/>
                  </a:lnTo>
                  <a:lnTo>
                    <a:pt x="664" y="1117"/>
                  </a:lnTo>
                  <a:lnTo>
                    <a:pt x="676" y="1106"/>
                  </a:lnTo>
                  <a:lnTo>
                    <a:pt x="692" y="1112"/>
                  </a:lnTo>
                  <a:lnTo>
                    <a:pt x="697" y="1094"/>
                  </a:lnTo>
                  <a:lnTo>
                    <a:pt x="721" y="1064"/>
                  </a:lnTo>
                  <a:lnTo>
                    <a:pt x="713" y="1039"/>
                  </a:lnTo>
                  <a:lnTo>
                    <a:pt x="724" y="1021"/>
                  </a:lnTo>
                  <a:lnTo>
                    <a:pt x="728" y="1004"/>
                  </a:lnTo>
                  <a:lnTo>
                    <a:pt x="737" y="1015"/>
                  </a:lnTo>
                  <a:lnTo>
                    <a:pt x="767" y="977"/>
                  </a:lnTo>
                  <a:lnTo>
                    <a:pt x="779" y="968"/>
                  </a:lnTo>
                  <a:lnTo>
                    <a:pt x="781" y="938"/>
                  </a:lnTo>
                  <a:lnTo>
                    <a:pt x="796" y="928"/>
                  </a:lnTo>
                  <a:lnTo>
                    <a:pt x="839" y="952"/>
                  </a:lnTo>
                  <a:lnTo>
                    <a:pt x="853" y="955"/>
                  </a:lnTo>
                  <a:lnTo>
                    <a:pt x="867" y="956"/>
                  </a:lnTo>
                  <a:lnTo>
                    <a:pt x="897" y="944"/>
                  </a:lnTo>
                  <a:lnTo>
                    <a:pt x="924" y="946"/>
                  </a:lnTo>
                  <a:lnTo>
                    <a:pt x="930" y="955"/>
                  </a:lnTo>
                  <a:lnTo>
                    <a:pt x="936" y="959"/>
                  </a:lnTo>
                  <a:lnTo>
                    <a:pt x="955" y="964"/>
                  </a:lnTo>
                  <a:lnTo>
                    <a:pt x="967" y="977"/>
                  </a:lnTo>
                  <a:lnTo>
                    <a:pt x="975" y="992"/>
                  </a:lnTo>
                  <a:lnTo>
                    <a:pt x="999" y="983"/>
                  </a:lnTo>
                  <a:lnTo>
                    <a:pt x="1006" y="988"/>
                  </a:lnTo>
                  <a:lnTo>
                    <a:pt x="1021" y="983"/>
                  </a:lnTo>
                  <a:lnTo>
                    <a:pt x="1014" y="959"/>
                  </a:lnTo>
                  <a:lnTo>
                    <a:pt x="1008" y="946"/>
                  </a:lnTo>
                  <a:lnTo>
                    <a:pt x="1008" y="931"/>
                  </a:lnTo>
                  <a:lnTo>
                    <a:pt x="1002" y="921"/>
                  </a:lnTo>
                  <a:lnTo>
                    <a:pt x="1015" y="910"/>
                  </a:lnTo>
                  <a:lnTo>
                    <a:pt x="1027" y="889"/>
                  </a:lnTo>
                  <a:lnTo>
                    <a:pt x="1029" y="874"/>
                  </a:lnTo>
                  <a:lnTo>
                    <a:pt x="1026" y="862"/>
                  </a:lnTo>
                  <a:lnTo>
                    <a:pt x="1012" y="862"/>
                  </a:lnTo>
                  <a:lnTo>
                    <a:pt x="1003" y="858"/>
                  </a:lnTo>
                  <a:lnTo>
                    <a:pt x="1002" y="852"/>
                  </a:lnTo>
                  <a:lnTo>
                    <a:pt x="991" y="837"/>
                  </a:lnTo>
                  <a:lnTo>
                    <a:pt x="993" y="825"/>
                  </a:lnTo>
                  <a:lnTo>
                    <a:pt x="1009" y="814"/>
                  </a:lnTo>
                  <a:lnTo>
                    <a:pt x="1041" y="810"/>
                  </a:lnTo>
                  <a:lnTo>
                    <a:pt x="1038" y="792"/>
                  </a:lnTo>
                  <a:lnTo>
                    <a:pt x="1009" y="783"/>
                  </a:lnTo>
                  <a:lnTo>
                    <a:pt x="1005" y="775"/>
                  </a:lnTo>
                  <a:lnTo>
                    <a:pt x="972" y="732"/>
                  </a:lnTo>
                  <a:lnTo>
                    <a:pt x="952" y="714"/>
                  </a:lnTo>
                  <a:lnTo>
                    <a:pt x="946" y="697"/>
                  </a:lnTo>
                  <a:lnTo>
                    <a:pt x="946" y="687"/>
                  </a:lnTo>
                  <a:lnTo>
                    <a:pt x="942" y="670"/>
                  </a:lnTo>
                  <a:lnTo>
                    <a:pt x="921" y="669"/>
                  </a:lnTo>
                  <a:lnTo>
                    <a:pt x="915" y="661"/>
                  </a:lnTo>
                  <a:lnTo>
                    <a:pt x="915" y="657"/>
                  </a:lnTo>
                  <a:lnTo>
                    <a:pt x="918" y="654"/>
                  </a:lnTo>
                  <a:lnTo>
                    <a:pt x="927" y="657"/>
                  </a:lnTo>
                  <a:lnTo>
                    <a:pt x="930" y="655"/>
                  </a:lnTo>
                  <a:lnTo>
                    <a:pt x="930" y="646"/>
                  </a:lnTo>
                  <a:lnTo>
                    <a:pt x="922" y="637"/>
                  </a:lnTo>
                  <a:lnTo>
                    <a:pt x="936" y="609"/>
                  </a:lnTo>
                  <a:lnTo>
                    <a:pt x="936" y="589"/>
                  </a:lnTo>
                  <a:lnTo>
                    <a:pt x="931" y="583"/>
                  </a:lnTo>
                  <a:lnTo>
                    <a:pt x="925" y="582"/>
                  </a:lnTo>
                  <a:lnTo>
                    <a:pt x="919" y="576"/>
                  </a:lnTo>
                  <a:lnTo>
                    <a:pt x="889" y="570"/>
                  </a:lnTo>
                  <a:lnTo>
                    <a:pt x="862" y="553"/>
                  </a:lnTo>
                  <a:lnTo>
                    <a:pt x="853" y="543"/>
                  </a:lnTo>
                  <a:lnTo>
                    <a:pt x="848" y="547"/>
                  </a:lnTo>
                  <a:lnTo>
                    <a:pt x="842" y="532"/>
                  </a:lnTo>
                  <a:lnTo>
                    <a:pt x="841" y="528"/>
                  </a:lnTo>
                  <a:lnTo>
                    <a:pt x="847" y="513"/>
                  </a:lnTo>
                  <a:lnTo>
                    <a:pt x="845" y="505"/>
                  </a:lnTo>
                  <a:lnTo>
                    <a:pt x="835" y="492"/>
                  </a:lnTo>
                  <a:lnTo>
                    <a:pt x="858" y="477"/>
                  </a:lnTo>
                  <a:lnTo>
                    <a:pt x="894" y="402"/>
                  </a:lnTo>
                  <a:lnTo>
                    <a:pt x="897" y="380"/>
                  </a:lnTo>
                  <a:lnTo>
                    <a:pt x="892" y="368"/>
                  </a:lnTo>
                  <a:lnTo>
                    <a:pt x="880" y="350"/>
                  </a:lnTo>
                  <a:lnTo>
                    <a:pt x="862" y="329"/>
                  </a:lnTo>
                  <a:lnTo>
                    <a:pt x="858" y="318"/>
                  </a:lnTo>
                  <a:lnTo>
                    <a:pt x="858" y="299"/>
                  </a:lnTo>
                  <a:lnTo>
                    <a:pt x="861" y="255"/>
                  </a:lnTo>
                  <a:lnTo>
                    <a:pt x="859" y="236"/>
                  </a:lnTo>
                  <a:lnTo>
                    <a:pt x="853" y="225"/>
                  </a:lnTo>
                  <a:lnTo>
                    <a:pt x="841" y="215"/>
                  </a:lnTo>
                  <a:lnTo>
                    <a:pt x="823" y="213"/>
                  </a:lnTo>
                  <a:lnTo>
                    <a:pt x="815" y="206"/>
                  </a:lnTo>
                  <a:lnTo>
                    <a:pt x="812" y="195"/>
                  </a:lnTo>
                  <a:lnTo>
                    <a:pt x="811" y="162"/>
                  </a:lnTo>
                  <a:lnTo>
                    <a:pt x="808" y="153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708" y="1618"/>
              <a:ext cx="559" cy="884"/>
            </a:xfrm>
            <a:custGeom>
              <a:avLst/>
              <a:gdLst>
                <a:gd name="T0" fmla="*/ 4 w 647"/>
                <a:gd name="T1" fmla="*/ 2 h 1079"/>
                <a:gd name="T2" fmla="*/ 3 w 647"/>
                <a:gd name="T3" fmla="*/ 2 h 1079"/>
                <a:gd name="T4" fmla="*/ 5 w 647"/>
                <a:gd name="T5" fmla="*/ 2 h 1079"/>
                <a:gd name="T6" fmla="*/ 7 w 647"/>
                <a:gd name="T7" fmla="*/ 2 h 1079"/>
                <a:gd name="T8" fmla="*/ 8 w 647"/>
                <a:gd name="T9" fmla="*/ 2 h 1079"/>
                <a:gd name="T10" fmla="*/ 9 w 647"/>
                <a:gd name="T11" fmla="*/ 2 h 1079"/>
                <a:gd name="T12" fmla="*/ 10 w 647"/>
                <a:gd name="T13" fmla="*/ 2 h 1079"/>
                <a:gd name="T14" fmla="*/ 12 w 647"/>
                <a:gd name="T15" fmla="*/ 2 h 1079"/>
                <a:gd name="T16" fmla="*/ 12 w 647"/>
                <a:gd name="T17" fmla="*/ 2 h 1079"/>
                <a:gd name="T18" fmla="*/ 12 w 647"/>
                <a:gd name="T19" fmla="*/ 2 h 1079"/>
                <a:gd name="T20" fmla="*/ 14 w 647"/>
                <a:gd name="T21" fmla="*/ 2 h 1079"/>
                <a:gd name="T22" fmla="*/ 16 w 647"/>
                <a:gd name="T23" fmla="*/ 2 h 1079"/>
                <a:gd name="T24" fmla="*/ 17 w 647"/>
                <a:gd name="T25" fmla="*/ 2 h 1079"/>
                <a:gd name="T26" fmla="*/ 19 w 647"/>
                <a:gd name="T27" fmla="*/ 2 h 1079"/>
                <a:gd name="T28" fmla="*/ 19 w 647"/>
                <a:gd name="T29" fmla="*/ 2 h 1079"/>
                <a:gd name="T30" fmla="*/ 16 w 647"/>
                <a:gd name="T31" fmla="*/ 2 h 1079"/>
                <a:gd name="T32" fmla="*/ 16 w 647"/>
                <a:gd name="T33" fmla="*/ 3 h 1079"/>
                <a:gd name="T34" fmla="*/ 16 w 647"/>
                <a:gd name="T35" fmla="*/ 3 h 1079"/>
                <a:gd name="T36" fmla="*/ 16 w 647"/>
                <a:gd name="T37" fmla="*/ 4 h 1079"/>
                <a:gd name="T38" fmla="*/ 14 w 647"/>
                <a:gd name="T39" fmla="*/ 5 h 1079"/>
                <a:gd name="T40" fmla="*/ 15 w 647"/>
                <a:gd name="T41" fmla="*/ 5 h 1079"/>
                <a:gd name="T42" fmla="*/ 16 w 647"/>
                <a:gd name="T43" fmla="*/ 6 h 1079"/>
                <a:gd name="T44" fmla="*/ 16 w 647"/>
                <a:gd name="T45" fmla="*/ 6 h 1079"/>
                <a:gd name="T46" fmla="*/ 19 w 647"/>
                <a:gd name="T47" fmla="*/ 7 h 1079"/>
                <a:gd name="T48" fmla="*/ 19 w 647"/>
                <a:gd name="T49" fmla="*/ 7 h 1079"/>
                <a:gd name="T50" fmla="*/ 16 w 647"/>
                <a:gd name="T51" fmla="*/ 7 h 1079"/>
                <a:gd name="T52" fmla="*/ 16 w 647"/>
                <a:gd name="T53" fmla="*/ 7 h 1079"/>
                <a:gd name="T54" fmla="*/ 15 w 647"/>
                <a:gd name="T55" fmla="*/ 9 h 1079"/>
                <a:gd name="T56" fmla="*/ 14 w 647"/>
                <a:gd name="T57" fmla="*/ 9 h 1079"/>
                <a:gd name="T58" fmla="*/ 13 w 647"/>
                <a:gd name="T59" fmla="*/ 9 h 1079"/>
                <a:gd name="T60" fmla="*/ 12 w 647"/>
                <a:gd name="T61" fmla="*/ 9 h 1079"/>
                <a:gd name="T62" fmla="*/ 10 w 647"/>
                <a:gd name="T63" fmla="*/ 9 h 1079"/>
                <a:gd name="T64" fmla="*/ 9 w 647"/>
                <a:gd name="T65" fmla="*/ 9 h 1079"/>
                <a:gd name="T66" fmla="*/ 8 w 647"/>
                <a:gd name="T67" fmla="*/ 9 h 1079"/>
                <a:gd name="T68" fmla="*/ 7 w 647"/>
                <a:gd name="T69" fmla="*/ 9 h 1079"/>
                <a:gd name="T70" fmla="*/ 7 w 647"/>
                <a:gd name="T71" fmla="*/ 9 h 1079"/>
                <a:gd name="T72" fmla="*/ 6 w 647"/>
                <a:gd name="T73" fmla="*/ 9 h 1079"/>
                <a:gd name="T74" fmla="*/ 4 w 647"/>
                <a:gd name="T75" fmla="*/ 7 h 1079"/>
                <a:gd name="T76" fmla="*/ 3 w 647"/>
                <a:gd name="T77" fmla="*/ 9 h 1079"/>
                <a:gd name="T78" fmla="*/ 3 w 647"/>
                <a:gd name="T79" fmla="*/ 9 h 1079"/>
                <a:gd name="T80" fmla="*/ 3 w 647"/>
                <a:gd name="T81" fmla="*/ 9 h 1079"/>
                <a:gd name="T82" fmla="*/ 3 w 647"/>
                <a:gd name="T83" fmla="*/ 7 h 1079"/>
                <a:gd name="T84" fmla="*/ 3 w 647"/>
                <a:gd name="T85" fmla="*/ 7 h 1079"/>
                <a:gd name="T86" fmla="*/ 0 w 647"/>
                <a:gd name="T87" fmla="*/ 7 h 1079"/>
                <a:gd name="T88" fmla="*/ 3 w 647"/>
                <a:gd name="T89" fmla="*/ 7 h 1079"/>
                <a:gd name="T90" fmla="*/ 3 w 647"/>
                <a:gd name="T91" fmla="*/ 6 h 1079"/>
                <a:gd name="T92" fmla="*/ 3 w 647"/>
                <a:gd name="T93" fmla="*/ 6 h 1079"/>
                <a:gd name="T94" fmla="*/ 3 w 647"/>
                <a:gd name="T95" fmla="*/ 6 h 1079"/>
                <a:gd name="T96" fmla="*/ 3 w 647"/>
                <a:gd name="T97" fmla="*/ 5 h 1079"/>
                <a:gd name="T98" fmla="*/ 3 w 647"/>
                <a:gd name="T99" fmla="*/ 4 h 1079"/>
                <a:gd name="T100" fmla="*/ 3 w 647"/>
                <a:gd name="T101" fmla="*/ 4 h 1079"/>
                <a:gd name="T102" fmla="*/ 4 w 647"/>
                <a:gd name="T103" fmla="*/ 4 h 1079"/>
                <a:gd name="T104" fmla="*/ 5 w 647"/>
                <a:gd name="T105" fmla="*/ 4 h 1079"/>
                <a:gd name="T106" fmla="*/ 6 w 647"/>
                <a:gd name="T107" fmla="*/ 4 h 1079"/>
                <a:gd name="T108" fmla="*/ 7 w 647"/>
                <a:gd name="T109" fmla="*/ 3 h 1079"/>
                <a:gd name="T110" fmla="*/ 7 w 647"/>
                <a:gd name="T111" fmla="*/ 2 h 1079"/>
                <a:gd name="T112" fmla="*/ 7 w 647"/>
                <a:gd name="T113" fmla="*/ 2 h 10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1079"/>
                <a:gd name="T173" fmla="*/ 647 w 647"/>
                <a:gd name="T174" fmla="*/ 1079 h 10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1079">
                  <a:moveTo>
                    <a:pt x="162" y="239"/>
                  </a:moveTo>
                  <a:lnTo>
                    <a:pt x="158" y="221"/>
                  </a:lnTo>
                  <a:lnTo>
                    <a:pt x="155" y="186"/>
                  </a:lnTo>
                  <a:lnTo>
                    <a:pt x="138" y="150"/>
                  </a:lnTo>
                  <a:lnTo>
                    <a:pt x="119" y="126"/>
                  </a:lnTo>
                  <a:lnTo>
                    <a:pt x="123" y="107"/>
                  </a:lnTo>
                  <a:lnTo>
                    <a:pt x="132" y="89"/>
                  </a:lnTo>
                  <a:lnTo>
                    <a:pt x="143" y="78"/>
                  </a:lnTo>
                  <a:lnTo>
                    <a:pt x="168" y="69"/>
                  </a:lnTo>
                  <a:lnTo>
                    <a:pt x="183" y="66"/>
                  </a:lnTo>
                  <a:lnTo>
                    <a:pt x="219" y="62"/>
                  </a:lnTo>
                  <a:lnTo>
                    <a:pt x="231" y="54"/>
                  </a:lnTo>
                  <a:lnTo>
                    <a:pt x="246" y="36"/>
                  </a:lnTo>
                  <a:lnTo>
                    <a:pt x="257" y="32"/>
                  </a:lnTo>
                  <a:lnTo>
                    <a:pt x="278" y="32"/>
                  </a:lnTo>
                  <a:lnTo>
                    <a:pt x="288" y="26"/>
                  </a:lnTo>
                  <a:lnTo>
                    <a:pt x="297" y="24"/>
                  </a:lnTo>
                  <a:lnTo>
                    <a:pt x="311" y="29"/>
                  </a:lnTo>
                  <a:lnTo>
                    <a:pt x="324" y="30"/>
                  </a:lnTo>
                  <a:lnTo>
                    <a:pt x="339" y="26"/>
                  </a:lnTo>
                  <a:lnTo>
                    <a:pt x="357" y="14"/>
                  </a:lnTo>
                  <a:lnTo>
                    <a:pt x="375" y="11"/>
                  </a:lnTo>
                  <a:lnTo>
                    <a:pt x="395" y="0"/>
                  </a:lnTo>
                  <a:lnTo>
                    <a:pt x="384" y="24"/>
                  </a:lnTo>
                  <a:lnTo>
                    <a:pt x="393" y="48"/>
                  </a:lnTo>
                  <a:lnTo>
                    <a:pt x="404" y="65"/>
                  </a:lnTo>
                  <a:lnTo>
                    <a:pt x="405" y="87"/>
                  </a:lnTo>
                  <a:lnTo>
                    <a:pt x="396" y="114"/>
                  </a:lnTo>
                  <a:lnTo>
                    <a:pt x="410" y="114"/>
                  </a:lnTo>
                  <a:lnTo>
                    <a:pt x="434" y="122"/>
                  </a:lnTo>
                  <a:lnTo>
                    <a:pt x="443" y="128"/>
                  </a:lnTo>
                  <a:lnTo>
                    <a:pt x="449" y="146"/>
                  </a:lnTo>
                  <a:lnTo>
                    <a:pt x="449" y="167"/>
                  </a:lnTo>
                  <a:lnTo>
                    <a:pt x="465" y="165"/>
                  </a:lnTo>
                  <a:lnTo>
                    <a:pt x="485" y="159"/>
                  </a:lnTo>
                  <a:lnTo>
                    <a:pt x="522" y="156"/>
                  </a:lnTo>
                  <a:lnTo>
                    <a:pt x="527" y="170"/>
                  </a:lnTo>
                  <a:lnTo>
                    <a:pt x="544" y="180"/>
                  </a:lnTo>
                  <a:lnTo>
                    <a:pt x="587" y="192"/>
                  </a:lnTo>
                  <a:lnTo>
                    <a:pt x="619" y="188"/>
                  </a:lnTo>
                  <a:lnTo>
                    <a:pt x="644" y="204"/>
                  </a:lnTo>
                  <a:lnTo>
                    <a:pt x="647" y="228"/>
                  </a:lnTo>
                  <a:lnTo>
                    <a:pt x="638" y="245"/>
                  </a:lnTo>
                  <a:lnTo>
                    <a:pt x="622" y="246"/>
                  </a:lnTo>
                  <a:lnTo>
                    <a:pt x="604" y="249"/>
                  </a:lnTo>
                  <a:lnTo>
                    <a:pt x="595" y="257"/>
                  </a:lnTo>
                  <a:lnTo>
                    <a:pt x="587" y="270"/>
                  </a:lnTo>
                  <a:lnTo>
                    <a:pt x="581" y="311"/>
                  </a:lnTo>
                  <a:lnTo>
                    <a:pt x="575" y="341"/>
                  </a:lnTo>
                  <a:lnTo>
                    <a:pt x="577" y="369"/>
                  </a:lnTo>
                  <a:lnTo>
                    <a:pt x="574" y="378"/>
                  </a:lnTo>
                  <a:lnTo>
                    <a:pt x="566" y="391"/>
                  </a:lnTo>
                  <a:lnTo>
                    <a:pt x="551" y="402"/>
                  </a:lnTo>
                  <a:lnTo>
                    <a:pt x="542" y="411"/>
                  </a:lnTo>
                  <a:lnTo>
                    <a:pt x="533" y="429"/>
                  </a:lnTo>
                  <a:lnTo>
                    <a:pt x="533" y="453"/>
                  </a:lnTo>
                  <a:lnTo>
                    <a:pt x="533" y="519"/>
                  </a:lnTo>
                  <a:lnTo>
                    <a:pt x="526" y="529"/>
                  </a:lnTo>
                  <a:lnTo>
                    <a:pt x="509" y="547"/>
                  </a:lnTo>
                  <a:lnTo>
                    <a:pt x="492" y="571"/>
                  </a:lnTo>
                  <a:lnTo>
                    <a:pt x="491" y="580"/>
                  </a:lnTo>
                  <a:lnTo>
                    <a:pt x="492" y="591"/>
                  </a:lnTo>
                  <a:lnTo>
                    <a:pt x="507" y="609"/>
                  </a:lnTo>
                  <a:lnTo>
                    <a:pt x="542" y="631"/>
                  </a:lnTo>
                  <a:lnTo>
                    <a:pt x="572" y="651"/>
                  </a:lnTo>
                  <a:lnTo>
                    <a:pt x="581" y="663"/>
                  </a:lnTo>
                  <a:lnTo>
                    <a:pt x="581" y="684"/>
                  </a:lnTo>
                  <a:lnTo>
                    <a:pt x="577" y="715"/>
                  </a:lnTo>
                  <a:lnTo>
                    <a:pt x="572" y="745"/>
                  </a:lnTo>
                  <a:lnTo>
                    <a:pt x="566" y="766"/>
                  </a:lnTo>
                  <a:lnTo>
                    <a:pt x="572" y="784"/>
                  </a:lnTo>
                  <a:lnTo>
                    <a:pt x="601" y="814"/>
                  </a:lnTo>
                  <a:lnTo>
                    <a:pt x="611" y="832"/>
                  </a:lnTo>
                  <a:lnTo>
                    <a:pt x="617" y="859"/>
                  </a:lnTo>
                  <a:lnTo>
                    <a:pt x="610" y="870"/>
                  </a:lnTo>
                  <a:lnTo>
                    <a:pt x="538" y="886"/>
                  </a:lnTo>
                  <a:lnTo>
                    <a:pt x="526" y="892"/>
                  </a:lnTo>
                  <a:lnTo>
                    <a:pt x="522" y="898"/>
                  </a:lnTo>
                  <a:lnTo>
                    <a:pt x="524" y="908"/>
                  </a:lnTo>
                  <a:lnTo>
                    <a:pt x="535" y="928"/>
                  </a:lnTo>
                  <a:lnTo>
                    <a:pt x="538" y="943"/>
                  </a:lnTo>
                  <a:lnTo>
                    <a:pt x="536" y="964"/>
                  </a:lnTo>
                  <a:lnTo>
                    <a:pt x="521" y="995"/>
                  </a:lnTo>
                  <a:lnTo>
                    <a:pt x="506" y="991"/>
                  </a:lnTo>
                  <a:lnTo>
                    <a:pt x="494" y="997"/>
                  </a:lnTo>
                  <a:lnTo>
                    <a:pt x="476" y="997"/>
                  </a:lnTo>
                  <a:lnTo>
                    <a:pt x="459" y="1003"/>
                  </a:lnTo>
                  <a:lnTo>
                    <a:pt x="449" y="995"/>
                  </a:lnTo>
                  <a:lnTo>
                    <a:pt x="438" y="995"/>
                  </a:lnTo>
                  <a:lnTo>
                    <a:pt x="441" y="1015"/>
                  </a:lnTo>
                  <a:lnTo>
                    <a:pt x="450" y="1027"/>
                  </a:lnTo>
                  <a:lnTo>
                    <a:pt x="444" y="1049"/>
                  </a:lnTo>
                  <a:lnTo>
                    <a:pt x="423" y="1057"/>
                  </a:lnTo>
                  <a:lnTo>
                    <a:pt x="386" y="1051"/>
                  </a:lnTo>
                  <a:lnTo>
                    <a:pt x="372" y="1049"/>
                  </a:lnTo>
                  <a:lnTo>
                    <a:pt x="357" y="1055"/>
                  </a:lnTo>
                  <a:lnTo>
                    <a:pt x="339" y="1054"/>
                  </a:lnTo>
                  <a:lnTo>
                    <a:pt x="320" y="1070"/>
                  </a:lnTo>
                  <a:lnTo>
                    <a:pt x="305" y="1072"/>
                  </a:lnTo>
                  <a:lnTo>
                    <a:pt x="293" y="1076"/>
                  </a:lnTo>
                  <a:lnTo>
                    <a:pt x="278" y="1069"/>
                  </a:lnTo>
                  <a:lnTo>
                    <a:pt x="269" y="1079"/>
                  </a:lnTo>
                  <a:lnTo>
                    <a:pt x="261" y="1075"/>
                  </a:lnTo>
                  <a:lnTo>
                    <a:pt x="254" y="1078"/>
                  </a:lnTo>
                  <a:lnTo>
                    <a:pt x="231" y="1066"/>
                  </a:lnTo>
                  <a:lnTo>
                    <a:pt x="225" y="1037"/>
                  </a:lnTo>
                  <a:lnTo>
                    <a:pt x="218" y="1015"/>
                  </a:lnTo>
                  <a:lnTo>
                    <a:pt x="216" y="997"/>
                  </a:lnTo>
                  <a:lnTo>
                    <a:pt x="212" y="985"/>
                  </a:lnTo>
                  <a:lnTo>
                    <a:pt x="201" y="977"/>
                  </a:lnTo>
                  <a:lnTo>
                    <a:pt x="188" y="979"/>
                  </a:lnTo>
                  <a:lnTo>
                    <a:pt x="170" y="973"/>
                  </a:lnTo>
                  <a:lnTo>
                    <a:pt x="156" y="959"/>
                  </a:lnTo>
                  <a:lnTo>
                    <a:pt x="150" y="955"/>
                  </a:lnTo>
                  <a:lnTo>
                    <a:pt x="153" y="974"/>
                  </a:lnTo>
                  <a:lnTo>
                    <a:pt x="152" y="985"/>
                  </a:lnTo>
                  <a:lnTo>
                    <a:pt x="135" y="991"/>
                  </a:lnTo>
                  <a:lnTo>
                    <a:pt x="129" y="1006"/>
                  </a:lnTo>
                  <a:lnTo>
                    <a:pt x="119" y="1012"/>
                  </a:lnTo>
                  <a:lnTo>
                    <a:pt x="105" y="1009"/>
                  </a:lnTo>
                  <a:lnTo>
                    <a:pt x="95" y="1007"/>
                  </a:lnTo>
                  <a:lnTo>
                    <a:pt x="77" y="994"/>
                  </a:lnTo>
                  <a:lnTo>
                    <a:pt x="75" y="983"/>
                  </a:lnTo>
                  <a:lnTo>
                    <a:pt x="66" y="973"/>
                  </a:lnTo>
                  <a:lnTo>
                    <a:pt x="66" y="962"/>
                  </a:lnTo>
                  <a:lnTo>
                    <a:pt x="60" y="959"/>
                  </a:lnTo>
                  <a:lnTo>
                    <a:pt x="56" y="949"/>
                  </a:lnTo>
                  <a:lnTo>
                    <a:pt x="50" y="949"/>
                  </a:lnTo>
                  <a:lnTo>
                    <a:pt x="39" y="953"/>
                  </a:lnTo>
                  <a:lnTo>
                    <a:pt x="23" y="950"/>
                  </a:lnTo>
                  <a:lnTo>
                    <a:pt x="7" y="914"/>
                  </a:lnTo>
                  <a:lnTo>
                    <a:pt x="0" y="893"/>
                  </a:lnTo>
                  <a:lnTo>
                    <a:pt x="3" y="884"/>
                  </a:lnTo>
                  <a:lnTo>
                    <a:pt x="0" y="868"/>
                  </a:lnTo>
                  <a:lnTo>
                    <a:pt x="7" y="867"/>
                  </a:lnTo>
                  <a:lnTo>
                    <a:pt x="20" y="858"/>
                  </a:lnTo>
                  <a:lnTo>
                    <a:pt x="39" y="820"/>
                  </a:lnTo>
                  <a:lnTo>
                    <a:pt x="41" y="781"/>
                  </a:lnTo>
                  <a:lnTo>
                    <a:pt x="51" y="763"/>
                  </a:lnTo>
                  <a:lnTo>
                    <a:pt x="68" y="756"/>
                  </a:lnTo>
                  <a:lnTo>
                    <a:pt x="80" y="726"/>
                  </a:lnTo>
                  <a:lnTo>
                    <a:pt x="98" y="708"/>
                  </a:lnTo>
                  <a:lnTo>
                    <a:pt x="111" y="690"/>
                  </a:lnTo>
                  <a:lnTo>
                    <a:pt x="113" y="661"/>
                  </a:lnTo>
                  <a:lnTo>
                    <a:pt x="95" y="648"/>
                  </a:lnTo>
                  <a:lnTo>
                    <a:pt x="102" y="616"/>
                  </a:lnTo>
                  <a:lnTo>
                    <a:pt x="101" y="589"/>
                  </a:lnTo>
                  <a:lnTo>
                    <a:pt x="102" y="559"/>
                  </a:lnTo>
                  <a:lnTo>
                    <a:pt x="110" y="547"/>
                  </a:lnTo>
                  <a:lnTo>
                    <a:pt x="110" y="535"/>
                  </a:lnTo>
                  <a:lnTo>
                    <a:pt x="102" y="526"/>
                  </a:lnTo>
                  <a:lnTo>
                    <a:pt x="92" y="516"/>
                  </a:lnTo>
                  <a:lnTo>
                    <a:pt x="98" y="504"/>
                  </a:lnTo>
                  <a:lnTo>
                    <a:pt x="116" y="504"/>
                  </a:lnTo>
                  <a:lnTo>
                    <a:pt x="131" y="511"/>
                  </a:lnTo>
                  <a:lnTo>
                    <a:pt x="144" y="520"/>
                  </a:lnTo>
                  <a:lnTo>
                    <a:pt x="155" y="513"/>
                  </a:lnTo>
                  <a:lnTo>
                    <a:pt x="155" y="498"/>
                  </a:lnTo>
                  <a:lnTo>
                    <a:pt x="165" y="496"/>
                  </a:lnTo>
                  <a:lnTo>
                    <a:pt x="177" y="510"/>
                  </a:lnTo>
                  <a:lnTo>
                    <a:pt x="189" y="504"/>
                  </a:lnTo>
                  <a:lnTo>
                    <a:pt x="198" y="484"/>
                  </a:lnTo>
                  <a:lnTo>
                    <a:pt x="200" y="450"/>
                  </a:lnTo>
                  <a:lnTo>
                    <a:pt x="225" y="426"/>
                  </a:lnTo>
                  <a:lnTo>
                    <a:pt x="231" y="421"/>
                  </a:lnTo>
                  <a:lnTo>
                    <a:pt x="243" y="418"/>
                  </a:lnTo>
                  <a:lnTo>
                    <a:pt x="230" y="397"/>
                  </a:lnTo>
                  <a:lnTo>
                    <a:pt x="216" y="338"/>
                  </a:lnTo>
                  <a:lnTo>
                    <a:pt x="213" y="309"/>
                  </a:lnTo>
                  <a:lnTo>
                    <a:pt x="215" y="267"/>
                  </a:lnTo>
                  <a:lnTo>
                    <a:pt x="212" y="254"/>
                  </a:lnTo>
                  <a:lnTo>
                    <a:pt x="203" y="249"/>
                  </a:lnTo>
                  <a:lnTo>
                    <a:pt x="162" y="239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678" y="1721"/>
              <a:ext cx="280" cy="219"/>
            </a:xfrm>
            <a:custGeom>
              <a:avLst/>
              <a:gdLst>
                <a:gd name="T0" fmla="*/ 3 w 324"/>
                <a:gd name="T1" fmla="*/ 2 h 267"/>
                <a:gd name="T2" fmla="*/ 3 w 324"/>
                <a:gd name="T3" fmla="*/ 2 h 267"/>
                <a:gd name="T4" fmla="*/ 3 w 324"/>
                <a:gd name="T5" fmla="*/ 2 h 267"/>
                <a:gd name="T6" fmla="*/ 3 w 324"/>
                <a:gd name="T7" fmla="*/ 2 h 267"/>
                <a:gd name="T8" fmla="*/ 3 w 324"/>
                <a:gd name="T9" fmla="*/ 2 h 267"/>
                <a:gd name="T10" fmla="*/ 3 w 324"/>
                <a:gd name="T11" fmla="*/ 2 h 267"/>
                <a:gd name="T12" fmla="*/ 3 w 324"/>
                <a:gd name="T13" fmla="*/ 2 h 267"/>
                <a:gd name="T14" fmla="*/ 3 w 324"/>
                <a:gd name="T15" fmla="*/ 2 h 267"/>
                <a:gd name="T16" fmla="*/ 3 w 324"/>
                <a:gd name="T17" fmla="*/ 2 h 267"/>
                <a:gd name="T18" fmla="*/ 3 w 324"/>
                <a:gd name="T19" fmla="*/ 2 h 267"/>
                <a:gd name="T20" fmla="*/ 3 w 324"/>
                <a:gd name="T21" fmla="*/ 2 h 267"/>
                <a:gd name="T22" fmla="*/ 3 w 324"/>
                <a:gd name="T23" fmla="*/ 2 h 267"/>
                <a:gd name="T24" fmla="*/ 3 w 324"/>
                <a:gd name="T25" fmla="*/ 2 h 267"/>
                <a:gd name="T26" fmla="*/ 6 w 324"/>
                <a:gd name="T27" fmla="*/ 0 h 267"/>
                <a:gd name="T28" fmla="*/ 6 w 324"/>
                <a:gd name="T29" fmla="*/ 2 h 267"/>
                <a:gd name="T30" fmla="*/ 6 w 324"/>
                <a:gd name="T31" fmla="*/ 2 h 267"/>
                <a:gd name="T32" fmla="*/ 6 w 324"/>
                <a:gd name="T33" fmla="*/ 2 h 267"/>
                <a:gd name="T34" fmla="*/ 6 w 324"/>
                <a:gd name="T35" fmla="*/ 2 h 267"/>
                <a:gd name="T36" fmla="*/ 7 w 324"/>
                <a:gd name="T37" fmla="*/ 2 h 267"/>
                <a:gd name="T38" fmla="*/ 7 w 324"/>
                <a:gd name="T39" fmla="*/ 2 h 267"/>
                <a:gd name="T40" fmla="*/ 7 w 324"/>
                <a:gd name="T41" fmla="*/ 2 h 267"/>
                <a:gd name="T42" fmla="*/ 8 w 324"/>
                <a:gd name="T43" fmla="*/ 2 h 267"/>
                <a:gd name="T44" fmla="*/ 8 w 324"/>
                <a:gd name="T45" fmla="*/ 2 h 267"/>
                <a:gd name="T46" fmla="*/ 8 w 324"/>
                <a:gd name="T47" fmla="*/ 2 h 267"/>
                <a:gd name="T48" fmla="*/ 8 w 324"/>
                <a:gd name="T49" fmla="*/ 2 h 267"/>
                <a:gd name="T50" fmla="*/ 9 w 324"/>
                <a:gd name="T51" fmla="*/ 2 h 267"/>
                <a:gd name="T52" fmla="*/ 9 w 324"/>
                <a:gd name="T53" fmla="*/ 2 h 267"/>
                <a:gd name="T54" fmla="*/ 9 w 324"/>
                <a:gd name="T55" fmla="*/ 2 h 267"/>
                <a:gd name="T56" fmla="*/ 9 w 324"/>
                <a:gd name="T57" fmla="*/ 2 h 267"/>
                <a:gd name="T58" fmla="*/ 8 w 324"/>
                <a:gd name="T59" fmla="*/ 2 h 267"/>
                <a:gd name="T60" fmla="*/ 8 w 324"/>
                <a:gd name="T61" fmla="*/ 2 h 267"/>
                <a:gd name="T62" fmla="*/ 8 w 324"/>
                <a:gd name="T63" fmla="*/ 2 h 267"/>
                <a:gd name="T64" fmla="*/ 7 w 324"/>
                <a:gd name="T65" fmla="*/ 2 h 267"/>
                <a:gd name="T66" fmla="*/ 7 w 324"/>
                <a:gd name="T67" fmla="*/ 2 h 267"/>
                <a:gd name="T68" fmla="*/ 7 w 324"/>
                <a:gd name="T69" fmla="*/ 2 h 267"/>
                <a:gd name="T70" fmla="*/ 7 w 324"/>
                <a:gd name="T71" fmla="*/ 2 h 267"/>
                <a:gd name="T72" fmla="*/ 6 w 324"/>
                <a:gd name="T73" fmla="*/ 2 h 267"/>
                <a:gd name="T74" fmla="*/ 6 w 324"/>
                <a:gd name="T75" fmla="*/ 2 h 267"/>
                <a:gd name="T76" fmla="*/ 5 w 324"/>
                <a:gd name="T77" fmla="*/ 2 h 267"/>
                <a:gd name="T78" fmla="*/ 5 w 324"/>
                <a:gd name="T79" fmla="*/ 2 h 267"/>
                <a:gd name="T80" fmla="*/ 4 w 324"/>
                <a:gd name="T81" fmla="*/ 2 h 267"/>
                <a:gd name="T82" fmla="*/ 3 w 324"/>
                <a:gd name="T83" fmla="*/ 2 h 267"/>
                <a:gd name="T84" fmla="*/ 3 w 324"/>
                <a:gd name="T85" fmla="*/ 2 h 267"/>
                <a:gd name="T86" fmla="*/ 3 w 324"/>
                <a:gd name="T87" fmla="*/ 2 h 267"/>
                <a:gd name="T88" fmla="*/ 3 w 324"/>
                <a:gd name="T89" fmla="*/ 2 h 267"/>
                <a:gd name="T90" fmla="*/ 3 w 324"/>
                <a:gd name="T91" fmla="*/ 2 h 267"/>
                <a:gd name="T92" fmla="*/ 3 w 324"/>
                <a:gd name="T93" fmla="*/ 2 h 267"/>
                <a:gd name="T94" fmla="*/ 3 w 324"/>
                <a:gd name="T95" fmla="*/ 2 h 267"/>
                <a:gd name="T96" fmla="*/ 3 w 324"/>
                <a:gd name="T97" fmla="*/ 2 h 267"/>
                <a:gd name="T98" fmla="*/ 3 w 324"/>
                <a:gd name="T99" fmla="*/ 2 h 267"/>
                <a:gd name="T100" fmla="*/ 3 w 324"/>
                <a:gd name="T101" fmla="*/ 2 h 267"/>
                <a:gd name="T102" fmla="*/ 3 w 324"/>
                <a:gd name="T103" fmla="*/ 2 h 267"/>
                <a:gd name="T104" fmla="*/ 3 w 324"/>
                <a:gd name="T105" fmla="*/ 2 h 267"/>
                <a:gd name="T106" fmla="*/ 3 w 324"/>
                <a:gd name="T107" fmla="*/ 2 h 267"/>
                <a:gd name="T108" fmla="*/ 3 w 324"/>
                <a:gd name="T109" fmla="*/ 2 h 267"/>
                <a:gd name="T110" fmla="*/ 3 w 324"/>
                <a:gd name="T111" fmla="*/ 2 h 267"/>
                <a:gd name="T112" fmla="*/ 3 w 324"/>
                <a:gd name="T113" fmla="*/ 2 h 267"/>
                <a:gd name="T114" fmla="*/ 3 w 324"/>
                <a:gd name="T115" fmla="*/ 2 h 267"/>
                <a:gd name="T116" fmla="*/ 0 w 324"/>
                <a:gd name="T117" fmla="*/ 2 h 267"/>
                <a:gd name="T118" fmla="*/ 1 w 324"/>
                <a:gd name="T119" fmla="*/ 2 h 267"/>
                <a:gd name="T120" fmla="*/ 3 w 324"/>
                <a:gd name="T121" fmla="*/ 2 h 267"/>
                <a:gd name="T122" fmla="*/ 3 w 324"/>
                <a:gd name="T123" fmla="*/ 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"/>
                <a:gd name="T187" fmla="*/ 0 h 267"/>
                <a:gd name="T188" fmla="*/ 324 w 324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" h="267">
                  <a:moveTo>
                    <a:pt x="24" y="90"/>
                  </a:moveTo>
                  <a:lnTo>
                    <a:pt x="45" y="105"/>
                  </a:lnTo>
                  <a:lnTo>
                    <a:pt x="55" y="107"/>
                  </a:lnTo>
                  <a:lnTo>
                    <a:pt x="61" y="99"/>
                  </a:lnTo>
                  <a:lnTo>
                    <a:pt x="64" y="90"/>
                  </a:lnTo>
                  <a:lnTo>
                    <a:pt x="61" y="81"/>
                  </a:lnTo>
                  <a:lnTo>
                    <a:pt x="51" y="54"/>
                  </a:lnTo>
                  <a:lnTo>
                    <a:pt x="45" y="36"/>
                  </a:lnTo>
                  <a:lnTo>
                    <a:pt x="46" y="23"/>
                  </a:lnTo>
                  <a:lnTo>
                    <a:pt x="54" y="14"/>
                  </a:lnTo>
                  <a:lnTo>
                    <a:pt x="67" y="9"/>
                  </a:lnTo>
                  <a:lnTo>
                    <a:pt x="111" y="8"/>
                  </a:lnTo>
                  <a:lnTo>
                    <a:pt x="126" y="11"/>
                  </a:lnTo>
                  <a:lnTo>
                    <a:pt x="196" y="0"/>
                  </a:lnTo>
                  <a:lnTo>
                    <a:pt x="189" y="14"/>
                  </a:lnTo>
                  <a:lnTo>
                    <a:pt x="186" y="27"/>
                  </a:lnTo>
                  <a:lnTo>
                    <a:pt x="189" y="32"/>
                  </a:lnTo>
                  <a:lnTo>
                    <a:pt x="204" y="30"/>
                  </a:lnTo>
                  <a:lnTo>
                    <a:pt x="225" y="20"/>
                  </a:lnTo>
                  <a:lnTo>
                    <a:pt x="234" y="20"/>
                  </a:lnTo>
                  <a:lnTo>
                    <a:pt x="241" y="26"/>
                  </a:lnTo>
                  <a:lnTo>
                    <a:pt x="244" y="35"/>
                  </a:lnTo>
                  <a:lnTo>
                    <a:pt x="246" y="90"/>
                  </a:lnTo>
                  <a:lnTo>
                    <a:pt x="250" y="98"/>
                  </a:lnTo>
                  <a:lnTo>
                    <a:pt x="261" y="104"/>
                  </a:lnTo>
                  <a:lnTo>
                    <a:pt x="304" y="98"/>
                  </a:lnTo>
                  <a:lnTo>
                    <a:pt x="316" y="99"/>
                  </a:lnTo>
                  <a:lnTo>
                    <a:pt x="324" y="111"/>
                  </a:lnTo>
                  <a:lnTo>
                    <a:pt x="309" y="137"/>
                  </a:lnTo>
                  <a:lnTo>
                    <a:pt x="274" y="168"/>
                  </a:lnTo>
                  <a:lnTo>
                    <a:pt x="253" y="170"/>
                  </a:lnTo>
                  <a:lnTo>
                    <a:pt x="244" y="171"/>
                  </a:lnTo>
                  <a:lnTo>
                    <a:pt x="234" y="183"/>
                  </a:lnTo>
                  <a:lnTo>
                    <a:pt x="231" y="215"/>
                  </a:lnTo>
                  <a:lnTo>
                    <a:pt x="223" y="225"/>
                  </a:lnTo>
                  <a:lnTo>
                    <a:pt x="216" y="227"/>
                  </a:lnTo>
                  <a:lnTo>
                    <a:pt x="204" y="224"/>
                  </a:lnTo>
                  <a:lnTo>
                    <a:pt x="189" y="234"/>
                  </a:lnTo>
                  <a:lnTo>
                    <a:pt x="174" y="228"/>
                  </a:lnTo>
                  <a:lnTo>
                    <a:pt x="162" y="230"/>
                  </a:lnTo>
                  <a:lnTo>
                    <a:pt x="144" y="251"/>
                  </a:lnTo>
                  <a:lnTo>
                    <a:pt x="130" y="255"/>
                  </a:lnTo>
                  <a:lnTo>
                    <a:pt x="114" y="254"/>
                  </a:lnTo>
                  <a:lnTo>
                    <a:pt x="112" y="234"/>
                  </a:lnTo>
                  <a:lnTo>
                    <a:pt x="91" y="236"/>
                  </a:lnTo>
                  <a:lnTo>
                    <a:pt x="82" y="261"/>
                  </a:lnTo>
                  <a:lnTo>
                    <a:pt x="72" y="265"/>
                  </a:lnTo>
                  <a:lnTo>
                    <a:pt x="34" y="267"/>
                  </a:lnTo>
                  <a:lnTo>
                    <a:pt x="28" y="264"/>
                  </a:lnTo>
                  <a:lnTo>
                    <a:pt x="30" y="257"/>
                  </a:lnTo>
                  <a:lnTo>
                    <a:pt x="39" y="251"/>
                  </a:lnTo>
                  <a:lnTo>
                    <a:pt x="42" y="243"/>
                  </a:lnTo>
                  <a:lnTo>
                    <a:pt x="40" y="239"/>
                  </a:lnTo>
                  <a:lnTo>
                    <a:pt x="9" y="251"/>
                  </a:lnTo>
                  <a:lnTo>
                    <a:pt x="22" y="227"/>
                  </a:lnTo>
                  <a:lnTo>
                    <a:pt x="25" y="197"/>
                  </a:lnTo>
                  <a:lnTo>
                    <a:pt x="21" y="183"/>
                  </a:lnTo>
                  <a:lnTo>
                    <a:pt x="12" y="164"/>
                  </a:lnTo>
                  <a:lnTo>
                    <a:pt x="0" y="141"/>
                  </a:lnTo>
                  <a:lnTo>
                    <a:pt x="1" y="120"/>
                  </a:lnTo>
                  <a:lnTo>
                    <a:pt x="18" y="102"/>
                  </a:lnTo>
                  <a:lnTo>
                    <a:pt x="24" y="9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40" y="1461"/>
              <a:ext cx="507" cy="1036"/>
            </a:xfrm>
            <a:custGeom>
              <a:avLst/>
              <a:gdLst>
                <a:gd name="T0" fmla="*/ 14 w 587"/>
                <a:gd name="T1" fmla="*/ 7 h 1264"/>
                <a:gd name="T2" fmla="*/ 14 w 587"/>
                <a:gd name="T3" fmla="*/ 7 h 1264"/>
                <a:gd name="T4" fmla="*/ 16 w 587"/>
                <a:gd name="T5" fmla="*/ 7 h 1264"/>
                <a:gd name="T6" fmla="*/ 15 w 587"/>
                <a:gd name="T7" fmla="*/ 7 h 1264"/>
                <a:gd name="T8" fmla="*/ 16 w 587"/>
                <a:gd name="T9" fmla="*/ 6 h 1264"/>
                <a:gd name="T10" fmla="*/ 16 w 587"/>
                <a:gd name="T11" fmla="*/ 6 h 1264"/>
                <a:gd name="T12" fmla="*/ 16 w 587"/>
                <a:gd name="T13" fmla="*/ 6 h 1264"/>
                <a:gd name="T14" fmla="*/ 16 w 587"/>
                <a:gd name="T15" fmla="*/ 6 h 1264"/>
                <a:gd name="T16" fmla="*/ 16 w 587"/>
                <a:gd name="T17" fmla="*/ 5 h 1264"/>
                <a:gd name="T18" fmla="*/ 14 w 587"/>
                <a:gd name="T19" fmla="*/ 4 h 1264"/>
                <a:gd name="T20" fmla="*/ 16 w 587"/>
                <a:gd name="T21" fmla="*/ 4 h 1264"/>
                <a:gd name="T22" fmla="*/ 16 w 587"/>
                <a:gd name="T23" fmla="*/ 4 h 1264"/>
                <a:gd name="T24" fmla="*/ 16 w 587"/>
                <a:gd name="T25" fmla="*/ 4 h 1264"/>
                <a:gd name="T26" fmla="*/ 16 w 587"/>
                <a:gd name="T27" fmla="*/ 4 h 1264"/>
                <a:gd name="T28" fmla="*/ 14 w 587"/>
                <a:gd name="T29" fmla="*/ 4 h 1264"/>
                <a:gd name="T30" fmla="*/ 14 w 587"/>
                <a:gd name="T31" fmla="*/ 3 h 1264"/>
                <a:gd name="T32" fmla="*/ 14 w 587"/>
                <a:gd name="T33" fmla="*/ 2 h 1264"/>
                <a:gd name="T34" fmla="*/ 14 w 587"/>
                <a:gd name="T35" fmla="*/ 2 h 1264"/>
                <a:gd name="T36" fmla="*/ 12 w 587"/>
                <a:gd name="T37" fmla="*/ 2 h 1264"/>
                <a:gd name="T38" fmla="*/ 14 w 587"/>
                <a:gd name="T39" fmla="*/ 2 h 1264"/>
                <a:gd name="T40" fmla="*/ 12 w 587"/>
                <a:gd name="T41" fmla="*/ 2 h 1264"/>
                <a:gd name="T42" fmla="*/ 10 w 587"/>
                <a:gd name="T43" fmla="*/ 2 h 1264"/>
                <a:gd name="T44" fmla="*/ 8 w 587"/>
                <a:gd name="T45" fmla="*/ 2 h 1264"/>
                <a:gd name="T46" fmla="*/ 6 w 587"/>
                <a:gd name="T47" fmla="*/ 2 h 1264"/>
                <a:gd name="T48" fmla="*/ 5 w 587"/>
                <a:gd name="T49" fmla="*/ 2 h 1264"/>
                <a:gd name="T50" fmla="*/ 5 w 587"/>
                <a:gd name="T51" fmla="*/ 2 h 1264"/>
                <a:gd name="T52" fmla="*/ 3 w 587"/>
                <a:gd name="T53" fmla="*/ 2 h 1264"/>
                <a:gd name="T54" fmla="*/ 3 w 587"/>
                <a:gd name="T55" fmla="*/ 2 h 1264"/>
                <a:gd name="T56" fmla="*/ 3 w 587"/>
                <a:gd name="T57" fmla="*/ 2 h 1264"/>
                <a:gd name="T58" fmla="*/ 3 w 587"/>
                <a:gd name="T59" fmla="*/ 2 h 1264"/>
                <a:gd name="T60" fmla="*/ 3 w 587"/>
                <a:gd name="T61" fmla="*/ 2 h 1264"/>
                <a:gd name="T62" fmla="*/ 3 w 587"/>
                <a:gd name="T63" fmla="*/ 3 h 1264"/>
                <a:gd name="T64" fmla="*/ 4 w 587"/>
                <a:gd name="T65" fmla="*/ 3 h 1264"/>
                <a:gd name="T66" fmla="*/ 8 w 587"/>
                <a:gd name="T67" fmla="*/ 3 h 1264"/>
                <a:gd name="T68" fmla="*/ 7 w 587"/>
                <a:gd name="T69" fmla="*/ 4 h 1264"/>
                <a:gd name="T70" fmla="*/ 6 w 587"/>
                <a:gd name="T71" fmla="*/ 5 h 1264"/>
                <a:gd name="T72" fmla="*/ 5 w 587"/>
                <a:gd name="T73" fmla="*/ 5 h 1264"/>
                <a:gd name="T74" fmla="*/ 4 w 587"/>
                <a:gd name="T75" fmla="*/ 6 h 1264"/>
                <a:gd name="T76" fmla="*/ 3 w 587"/>
                <a:gd name="T77" fmla="*/ 6 h 1264"/>
                <a:gd name="T78" fmla="*/ 6 w 587"/>
                <a:gd name="T79" fmla="*/ 7 h 1264"/>
                <a:gd name="T80" fmla="*/ 6 w 587"/>
                <a:gd name="T81" fmla="*/ 7 h 1264"/>
                <a:gd name="T82" fmla="*/ 7 w 587"/>
                <a:gd name="T83" fmla="*/ 9 h 1264"/>
                <a:gd name="T84" fmla="*/ 4 w 587"/>
                <a:gd name="T85" fmla="*/ 9 h 1264"/>
                <a:gd name="T86" fmla="*/ 4 w 587"/>
                <a:gd name="T87" fmla="*/ 9 h 1264"/>
                <a:gd name="T88" fmla="*/ 4 w 587"/>
                <a:gd name="T89" fmla="*/ 11 h 1264"/>
                <a:gd name="T90" fmla="*/ 7 w 587"/>
                <a:gd name="T91" fmla="*/ 11 h 1264"/>
                <a:gd name="T92" fmla="*/ 9 w 587"/>
                <a:gd name="T93" fmla="*/ 11 h 1264"/>
                <a:gd name="T94" fmla="*/ 10 w 587"/>
                <a:gd name="T95" fmla="*/ 10 h 1264"/>
                <a:gd name="T96" fmla="*/ 12 w 587"/>
                <a:gd name="T97" fmla="*/ 9 h 1264"/>
                <a:gd name="T98" fmla="*/ 14 w 587"/>
                <a:gd name="T99" fmla="*/ 9 h 1264"/>
                <a:gd name="T100" fmla="*/ 14 w 587"/>
                <a:gd name="T101" fmla="*/ 9 h 1264"/>
                <a:gd name="T102" fmla="*/ 14 w 587"/>
                <a:gd name="T103" fmla="*/ 8 h 1264"/>
                <a:gd name="T104" fmla="*/ 14 w 587"/>
                <a:gd name="T105" fmla="*/ 7 h 12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7"/>
                <a:gd name="T160" fmla="*/ 0 h 1264"/>
                <a:gd name="T161" fmla="*/ 587 w 587"/>
                <a:gd name="T162" fmla="*/ 1264 h 12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7" h="1264">
                  <a:moveTo>
                    <a:pt x="488" y="905"/>
                  </a:moveTo>
                  <a:lnTo>
                    <a:pt x="502" y="900"/>
                  </a:lnTo>
                  <a:lnTo>
                    <a:pt x="508" y="894"/>
                  </a:lnTo>
                  <a:lnTo>
                    <a:pt x="509" y="887"/>
                  </a:lnTo>
                  <a:lnTo>
                    <a:pt x="509" y="881"/>
                  </a:lnTo>
                  <a:lnTo>
                    <a:pt x="488" y="866"/>
                  </a:lnTo>
                  <a:lnTo>
                    <a:pt x="490" y="857"/>
                  </a:lnTo>
                  <a:lnTo>
                    <a:pt x="499" y="845"/>
                  </a:lnTo>
                  <a:lnTo>
                    <a:pt x="506" y="843"/>
                  </a:lnTo>
                  <a:lnTo>
                    <a:pt x="536" y="854"/>
                  </a:lnTo>
                  <a:lnTo>
                    <a:pt x="545" y="842"/>
                  </a:lnTo>
                  <a:lnTo>
                    <a:pt x="559" y="833"/>
                  </a:lnTo>
                  <a:lnTo>
                    <a:pt x="563" y="821"/>
                  </a:lnTo>
                  <a:lnTo>
                    <a:pt x="559" y="815"/>
                  </a:lnTo>
                  <a:lnTo>
                    <a:pt x="529" y="806"/>
                  </a:lnTo>
                  <a:lnTo>
                    <a:pt x="514" y="801"/>
                  </a:lnTo>
                  <a:lnTo>
                    <a:pt x="509" y="795"/>
                  </a:lnTo>
                  <a:lnTo>
                    <a:pt x="509" y="789"/>
                  </a:lnTo>
                  <a:lnTo>
                    <a:pt x="520" y="786"/>
                  </a:lnTo>
                  <a:lnTo>
                    <a:pt x="527" y="779"/>
                  </a:lnTo>
                  <a:lnTo>
                    <a:pt x="527" y="771"/>
                  </a:lnTo>
                  <a:lnTo>
                    <a:pt x="517" y="750"/>
                  </a:lnTo>
                  <a:lnTo>
                    <a:pt x="517" y="741"/>
                  </a:lnTo>
                  <a:lnTo>
                    <a:pt x="518" y="732"/>
                  </a:lnTo>
                  <a:lnTo>
                    <a:pt x="530" y="726"/>
                  </a:lnTo>
                  <a:lnTo>
                    <a:pt x="548" y="717"/>
                  </a:lnTo>
                  <a:lnTo>
                    <a:pt x="587" y="681"/>
                  </a:lnTo>
                  <a:lnTo>
                    <a:pt x="587" y="674"/>
                  </a:lnTo>
                  <a:lnTo>
                    <a:pt x="584" y="671"/>
                  </a:lnTo>
                  <a:lnTo>
                    <a:pt x="569" y="671"/>
                  </a:lnTo>
                  <a:lnTo>
                    <a:pt x="551" y="659"/>
                  </a:lnTo>
                  <a:lnTo>
                    <a:pt x="542" y="657"/>
                  </a:lnTo>
                  <a:lnTo>
                    <a:pt x="529" y="657"/>
                  </a:lnTo>
                  <a:lnTo>
                    <a:pt x="523" y="653"/>
                  </a:lnTo>
                  <a:lnTo>
                    <a:pt x="521" y="642"/>
                  </a:lnTo>
                  <a:lnTo>
                    <a:pt x="523" y="609"/>
                  </a:lnTo>
                  <a:lnTo>
                    <a:pt x="521" y="581"/>
                  </a:lnTo>
                  <a:lnTo>
                    <a:pt x="508" y="556"/>
                  </a:lnTo>
                  <a:lnTo>
                    <a:pt x="487" y="529"/>
                  </a:lnTo>
                  <a:lnTo>
                    <a:pt x="506" y="514"/>
                  </a:lnTo>
                  <a:lnTo>
                    <a:pt x="520" y="499"/>
                  </a:lnTo>
                  <a:lnTo>
                    <a:pt x="524" y="497"/>
                  </a:lnTo>
                  <a:lnTo>
                    <a:pt x="532" y="499"/>
                  </a:lnTo>
                  <a:lnTo>
                    <a:pt x="535" y="505"/>
                  </a:lnTo>
                  <a:lnTo>
                    <a:pt x="533" y="524"/>
                  </a:lnTo>
                  <a:lnTo>
                    <a:pt x="538" y="524"/>
                  </a:lnTo>
                  <a:lnTo>
                    <a:pt x="560" y="520"/>
                  </a:lnTo>
                  <a:lnTo>
                    <a:pt x="559" y="509"/>
                  </a:lnTo>
                  <a:lnTo>
                    <a:pt x="557" y="503"/>
                  </a:lnTo>
                  <a:lnTo>
                    <a:pt x="545" y="500"/>
                  </a:lnTo>
                  <a:lnTo>
                    <a:pt x="544" y="497"/>
                  </a:lnTo>
                  <a:lnTo>
                    <a:pt x="545" y="494"/>
                  </a:lnTo>
                  <a:lnTo>
                    <a:pt x="553" y="491"/>
                  </a:lnTo>
                  <a:lnTo>
                    <a:pt x="562" y="491"/>
                  </a:lnTo>
                  <a:lnTo>
                    <a:pt x="569" y="488"/>
                  </a:lnTo>
                  <a:lnTo>
                    <a:pt x="571" y="481"/>
                  </a:lnTo>
                  <a:lnTo>
                    <a:pt x="562" y="478"/>
                  </a:lnTo>
                  <a:lnTo>
                    <a:pt x="544" y="473"/>
                  </a:lnTo>
                  <a:lnTo>
                    <a:pt x="494" y="476"/>
                  </a:lnTo>
                  <a:lnTo>
                    <a:pt x="488" y="473"/>
                  </a:lnTo>
                  <a:lnTo>
                    <a:pt x="487" y="451"/>
                  </a:lnTo>
                  <a:lnTo>
                    <a:pt x="490" y="427"/>
                  </a:lnTo>
                  <a:lnTo>
                    <a:pt x="499" y="407"/>
                  </a:lnTo>
                  <a:lnTo>
                    <a:pt x="502" y="383"/>
                  </a:lnTo>
                  <a:lnTo>
                    <a:pt x="511" y="362"/>
                  </a:lnTo>
                  <a:lnTo>
                    <a:pt x="526" y="350"/>
                  </a:lnTo>
                  <a:lnTo>
                    <a:pt x="514" y="308"/>
                  </a:lnTo>
                  <a:lnTo>
                    <a:pt x="503" y="266"/>
                  </a:lnTo>
                  <a:lnTo>
                    <a:pt x="499" y="262"/>
                  </a:lnTo>
                  <a:lnTo>
                    <a:pt x="487" y="262"/>
                  </a:lnTo>
                  <a:lnTo>
                    <a:pt x="478" y="260"/>
                  </a:lnTo>
                  <a:lnTo>
                    <a:pt x="475" y="247"/>
                  </a:lnTo>
                  <a:lnTo>
                    <a:pt x="469" y="239"/>
                  </a:lnTo>
                  <a:lnTo>
                    <a:pt x="458" y="236"/>
                  </a:lnTo>
                  <a:lnTo>
                    <a:pt x="442" y="233"/>
                  </a:lnTo>
                  <a:lnTo>
                    <a:pt x="431" y="217"/>
                  </a:lnTo>
                  <a:lnTo>
                    <a:pt x="445" y="214"/>
                  </a:lnTo>
                  <a:lnTo>
                    <a:pt x="458" y="203"/>
                  </a:lnTo>
                  <a:lnTo>
                    <a:pt x="461" y="190"/>
                  </a:lnTo>
                  <a:lnTo>
                    <a:pt x="466" y="182"/>
                  </a:lnTo>
                  <a:lnTo>
                    <a:pt x="478" y="173"/>
                  </a:lnTo>
                  <a:lnTo>
                    <a:pt x="479" y="167"/>
                  </a:lnTo>
                  <a:lnTo>
                    <a:pt x="479" y="161"/>
                  </a:lnTo>
                  <a:lnTo>
                    <a:pt x="440" y="122"/>
                  </a:lnTo>
                  <a:lnTo>
                    <a:pt x="395" y="121"/>
                  </a:lnTo>
                  <a:lnTo>
                    <a:pt x="370" y="112"/>
                  </a:lnTo>
                  <a:lnTo>
                    <a:pt x="358" y="97"/>
                  </a:lnTo>
                  <a:lnTo>
                    <a:pt x="355" y="78"/>
                  </a:lnTo>
                  <a:lnTo>
                    <a:pt x="349" y="9"/>
                  </a:lnTo>
                  <a:lnTo>
                    <a:pt x="346" y="1"/>
                  </a:lnTo>
                  <a:lnTo>
                    <a:pt x="335" y="0"/>
                  </a:lnTo>
                  <a:lnTo>
                    <a:pt x="268" y="4"/>
                  </a:lnTo>
                  <a:lnTo>
                    <a:pt x="254" y="27"/>
                  </a:lnTo>
                  <a:lnTo>
                    <a:pt x="235" y="63"/>
                  </a:lnTo>
                  <a:lnTo>
                    <a:pt x="205" y="97"/>
                  </a:lnTo>
                  <a:lnTo>
                    <a:pt x="194" y="125"/>
                  </a:lnTo>
                  <a:lnTo>
                    <a:pt x="190" y="133"/>
                  </a:lnTo>
                  <a:lnTo>
                    <a:pt x="185" y="134"/>
                  </a:lnTo>
                  <a:lnTo>
                    <a:pt x="172" y="128"/>
                  </a:lnTo>
                  <a:lnTo>
                    <a:pt x="161" y="130"/>
                  </a:lnTo>
                  <a:lnTo>
                    <a:pt x="155" y="136"/>
                  </a:lnTo>
                  <a:lnTo>
                    <a:pt x="155" y="143"/>
                  </a:lnTo>
                  <a:lnTo>
                    <a:pt x="160" y="154"/>
                  </a:lnTo>
                  <a:lnTo>
                    <a:pt x="163" y="166"/>
                  </a:lnTo>
                  <a:lnTo>
                    <a:pt x="158" y="170"/>
                  </a:lnTo>
                  <a:lnTo>
                    <a:pt x="149" y="172"/>
                  </a:lnTo>
                  <a:lnTo>
                    <a:pt x="142" y="167"/>
                  </a:lnTo>
                  <a:lnTo>
                    <a:pt x="129" y="151"/>
                  </a:lnTo>
                  <a:lnTo>
                    <a:pt x="122" y="151"/>
                  </a:lnTo>
                  <a:lnTo>
                    <a:pt x="117" y="152"/>
                  </a:lnTo>
                  <a:lnTo>
                    <a:pt x="116" y="166"/>
                  </a:lnTo>
                  <a:lnTo>
                    <a:pt x="108" y="173"/>
                  </a:lnTo>
                  <a:lnTo>
                    <a:pt x="96" y="176"/>
                  </a:lnTo>
                  <a:lnTo>
                    <a:pt x="83" y="172"/>
                  </a:lnTo>
                  <a:lnTo>
                    <a:pt x="75" y="163"/>
                  </a:lnTo>
                  <a:lnTo>
                    <a:pt x="66" y="161"/>
                  </a:lnTo>
                  <a:lnTo>
                    <a:pt x="39" y="173"/>
                  </a:lnTo>
                  <a:lnTo>
                    <a:pt x="11" y="191"/>
                  </a:lnTo>
                  <a:lnTo>
                    <a:pt x="0" y="215"/>
                  </a:lnTo>
                  <a:lnTo>
                    <a:pt x="9" y="239"/>
                  </a:lnTo>
                  <a:lnTo>
                    <a:pt x="20" y="256"/>
                  </a:lnTo>
                  <a:lnTo>
                    <a:pt x="21" y="278"/>
                  </a:lnTo>
                  <a:lnTo>
                    <a:pt x="12" y="305"/>
                  </a:lnTo>
                  <a:lnTo>
                    <a:pt x="26" y="305"/>
                  </a:lnTo>
                  <a:lnTo>
                    <a:pt x="50" y="313"/>
                  </a:lnTo>
                  <a:lnTo>
                    <a:pt x="59" y="319"/>
                  </a:lnTo>
                  <a:lnTo>
                    <a:pt x="65" y="337"/>
                  </a:lnTo>
                  <a:lnTo>
                    <a:pt x="65" y="358"/>
                  </a:lnTo>
                  <a:lnTo>
                    <a:pt x="81" y="356"/>
                  </a:lnTo>
                  <a:lnTo>
                    <a:pt x="101" y="350"/>
                  </a:lnTo>
                  <a:lnTo>
                    <a:pt x="138" y="347"/>
                  </a:lnTo>
                  <a:lnTo>
                    <a:pt x="143" y="361"/>
                  </a:lnTo>
                  <a:lnTo>
                    <a:pt x="160" y="371"/>
                  </a:lnTo>
                  <a:lnTo>
                    <a:pt x="203" y="383"/>
                  </a:lnTo>
                  <a:lnTo>
                    <a:pt x="235" y="379"/>
                  </a:lnTo>
                  <a:lnTo>
                    <a:pt x="260" y="395"/>
                  </a:lnTo>
                  <a:lnTo>
                    <a:pt x="263" y="419"/>
                  </a:lnTo>
                  <a:lnTo>
                    <a:pt x="254" y="436"/>
                  </a:lnTo>
                  <a:lnTo>
                    <a:pt x="238" y="437"/>
                  </a:lnTo>
                  <a:lnTo>
                    <a:pt x="220" y="440"/>
                  </a:lnTo>
                  <a:lnTo>
                    <a:pt x="211" y="448"/>
                  </a:lnTo>
                  <a:lnTo>
                    <a:pt x="203" y="461"/>
                  </a:lnTo>
                  <a:lnTo>
                    <a:pt x="197" y="502"/>
                  </a:lnTo>
                  <a:lnTo>
                    <a:pt x="191" y="532"/>
                  </a:lnTo>
                  <a:lnTo>
                    <a:pt x="193" y="560"/>
                  </a:lnTo>
                  <a:lnTo>
                    <a:pt x="190" y="569"/>
                  </a:lnTo>
                  <a:lnTo>
                    <a:pt x="182" y="582"/>
                  </a:lnTo>
                  <a:lnTo>
                    <a:pt x="167" y="593"/>
                  </a:lnTo>
                  <a:lnTo>
                    <a:pt x="158" y="602"/>
                  </a:lnTo>
                  <a:lnTo>
                    <a:pt x="149" y="620"/>
                  </a:lnTo>
                  <a:lnTo>
                    <a:pt x="149" y="644"/>
                  </a:lnTo>
                  <a:lnTo>
                    <a:pt x="149" y="710"/>
                  </a:lnTo>
                  <a:lnTo>
                    <a:pt x="142" y="720"/>
                  </a:lnTo>
                  <a:lnTo>
                    <a:pt x="125" y="738"/>
                  </a:lnTo>
                  <a:lnTo>
                    <a:pt x="108" y="762"/>
                  </a:lnTo>
                  <a:lnTo>
                    <a:pt x="107" y="771"/>
                  </a:lnTo>
                  <a:lnTo>
                    <a:pt x="108" y="782"/>
                  </a:lnTo>
                  <a:lnTo>
                    <a:pt x="123" y="800"/>
                  </a:lnTo>
                  <a:lnTo>
                    <a:pt x="158" y="822"/>
                  </a:lnTo>
                  <a:lnTo>
                    <a:pt x="188" y="842"/>
                  </a:lnTo>
                  <a:lnTo>
                    <a:pt x="197" y="854"/>
                  </a:lnTo>
                  <a:lnTo>
                    <a:pt x="197" y="875"/>
                  </a:lnTo>
                  <a:lnTo>
                    <a:pt x="193" y="906"/>
                  </a:lnTo>
                  <a:lnTo>
                    <a:pt x="188" y="936"/>
                  </a:lnTo>
                  <a:lnTo>
                    <a:pt x="182" y="957"/>
                  </a:lnTo>
                  <a:lnTo>
                    <a:pt x="188" y="975"/>
                  </a:lnTo>
                  <a:lnTo>
                    <a:pt x="217" y="1005"/>
                  </a:lnTo>
                  <a:lnTo>
                    <a:pt x="227" y="1023"/>
                  </a:lnTo>
                  <a:lnTo>
                    <a:pt x="233" y="1050"/>
                  </a:lnTo>
                  <a:lnTo>
                    <a:pt x="226" y="1061"/>
                  </a:lnTo>
                  <a:lnTo>
                    <a:pt x="154" y="1077"/>
                  </a:lnTo>
                  <a:lnTo>
                    <a:pt x="142" y="1083"/>
                  </a:lnTo>
                  <a:lnTo>
                    <a:pt x="138" y="1089"/>
                  </a:lnTo>
                  <a:lnTo>
                    <a:pt x="140" y="1099"/>
                  </a:lnTo>
                  <a:lnTo>
                    <a:pt x="151" y="1119"/>
                  </a:lnTo>
                  <a:lnTo>
                    <a:pt x="154" y="1134"/>
                  </a:lnTo>
                  <a:lnTo>
                    <a:pt x="152" y="1155"/>
                  </a:lnTo>
                  <a:lnTo>
                    <a:pt x="137" y="1186"/>
                  </a:lnTo>
                  <a:lnTo>
                    <a:pt x="143" y="1201"/>
                  </a:lnTo>
                  <a:lnTo>
                    <a:pt x="158" y="1218"/>
                  </a:lnTo>
                  <a:lnTo>
                    <a:pt x="176" y="1222"/>
                  </a:lnTo>
                  <a:lnTo>
                    <a:pt x="196" y="1236"/>
                  </a:lnTo>
                  <a:lnTo>
                    <a:pt x="214" y="1242"/>
                  </a:lnTo>
                  <a:lnTo>
                    <a:pt x="232" y="1249"/>
                  </a:lnTo>
                  <a:lnTo>
                    <a:pt x="251" y="1264"/>
                  </a:lnTo>
                  <a:lnTo>
                    <a:pt x="304" y="1233"/>
                  </a:lnTo>
                  <a:lnTo>
                    <a:pt x="313" y="1212"/>
                  </a:lnTo>
                  <a:lnTo>
                    <a:pt x="326" y="1200"/>
                  </a:lnTo>
                  <a:lnTo>
                    <a:pt x="341" y="1189"/>
                  </a:lnTo>
                  <a:lnTo>
                    <a:pt x="335" y="1170"/>
                  </a:lnTo>
                  <a:lnTo>
                    <a:pt x="347" y="1171"/>
                  </a:lnTo>
                  <a:lnTo>
                    <a:pt x="361" y="1170"/>
                  </a:lnTo>
                  <a:lnTo>
                    <a:pt x="367" y="1159"/>
                  </a:lnTo>
                  <a:lnTo>
                    <a:pt x="388" y="1144"/>
                  </a:lnTo>
                  <a:lnTo>
                    <a:pt x="400" y="1144"/>
                  </a:lnTo>
                  <a:lnTo>
                    <a:pt x="437" y="1140"/>
                  </a:lnTo>
                  <a:lnTo>
                    <a:pt x="443" y="1126"/>
                  </a:lnTo>
                  <a:lnTo>
                    <a:pt x="458" y="1129"/>
                  </a:lnTo>
                  <a:lnTo>
                    <a:pt x="478" y="1126"/>
                  </a:lnTo>
                  <a:lnTo>
                    <a:pt x="487" y="1132"/>
                  </a:lnTo>
                  <a:lnTo>
                    <a:pt x="488" y="1099"/>
                  </a:lnTo>
                  <a:lnTo>
                    <a:pt x="482" y="1083"/>
                  </a:lnTo>
                  <a:lnTo>
                    <a:pt x="455" y="1058"/>
                  </a:lnTo>
                  <a:lnTo>
                    <a:pt x="467" y="1031"/>
                  </a:lnTo>
                  <a:lnTo>
                    <a:pt x="473" y="1008"/>
                  </a:lnTo>
                  <a:lnTo>
                    <a:pt x="491" y="995"/>
                  </a:lnTo>
                  <a:lnTo>
                    <a:pt x="509" y="978"/>
                  </a:lnTo>
                  <a:lnTo>
                    <a:pt x="512" y="969"/>
                  </a:lnTo>
                  <a:lnTo>
                    <a:pt x="506" y="960"/>
                  </a:lnTo>
                  <a:lnTo>
                    <a:pt x="484" y="939"/>
                  </a:lnTo>
                  <a:lnTo>
                    <a:pt x="476" y="930"/>
                  </a:lnTo>
                  <a:lnTo>
                    <a:pt x="475" y="923"/>
                  </a:lnTo>
                  <a:lnTo>
                    <a:pt x="478" y="917"/>
                  </a:lnTo>
                  <a:lnTo>
                    <a:pt x="488" y="905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458" y="1214"/>
              <a:ext cx="842" cy="497"/>
            </a:xfrm>
            <a:custGeom>
              <a:avLst/>
              <a:gdLst>
                <a:gd name="T0" fmla="*/ 0 w 975"/>
                <a:gd name="T1" fmla="*/ 2 h 607"/>
                <a:gd name="T2" fmla="*/ 3 w 975"/>
                <a:gd name="T3" fmla="*/ 2 h 607"/>
                <a:gd name="T4" fmla="*/ 3 w 975"/>
                <a:gd name="T5" fmla="*/ 2 h 607"/>
                <a:gd name="T6" fmla="*/ 6 w 975"/>
                <a:gd name="T7" fmla="*/ 2 h 607"/>
                <a:gd name="T8" fmla="*/ 7 w 975"/>
                <a:gd name="T9" fmla="*/ 2 h 607"/>
                <a:gd name="T10" fmla="*/ 8 w 975"/>
                <a:gd name="T11" fmla="*/ 2 h 607"/>
                <a:gd name="T12" fmla="*/ 9 w 975"/>
                <a:gd name="T13" fmla="*/ 2 h 607"/>
                <a:gd name="T14" fmla="*/ 10 w 975"/>
                <a:gd name="T15" fmla="*/ 2 h 607"/>
                <a:gd name="T16" fmla="*/ 12 w 975"/>
                <a:gd name="T17" fmla="*/ 2 h 607"/>
                <a:gd name="T18" fmla="*/ 10 w 975"/>
                <a:gd name="T19" fmla="*/ 2 h 607"/>
                <a:gd name="T20" fmla="*/ 10 w 975"/>
                <a:gd name="T21" fmla="*/ 2 h 607"/>
                <a:gd name="T22" fmla="*/ 12 w 975"/>
                <a:gd name="T23" fmla="*/ 2 h 607"/>
                <a:gd name="T24" fmla="*/ 12 w 975"/>
                <a:gd name="T25" fmla="*/ 2 h 607"/>
                <a:gd name="T26" fmla="*/ 14 w 975"/>
                <a:gd name="T27" fmla="*/ 2 h 607"/>
                <a:gd name="T28" fmla="*/ 14 w 975"/>
                <a:gd name="T29" fmla="*/ 2 h 607"/>
                <a:gd name="T30" fmla="*/ 14 w 975"/>
                <a:gd name="T31" fmla="*/ 2 h 607"/>
                <a:gd name="T32" fmla="*/ 14 w 975"/>
                <a:gd name="T33" fmla="*/ 2 h 607"/>
                <a:gd name="T34" fmla="*/ 14 w 975"/>
                <a:gd name="T35" fmla="*/ 2 h 607"/>
                <a:gd name="T36" fmla="*/ 16 w 975"/>
                <a:gd name="T37" fmla="*/ 2 h 607"/>
                <a:gd name="T38" fmla="*/ 16 w 975"/>
                <a:gd name="T39" fmla="*/ 2 h 607"/>
                <a:gd name="T40" fmla="*/ 16 w 975"/>
                <a:gd name="T41" fmla="*/ 2 h 607"/>
                <a:gd name="T42" fmla="*/ 18 w 975"/>
                <a:gd name="T43" fmla="*/ 2 h 607"/>
                <a:gd name="T44" fmla="*/ 19 w 975"/>
                <a:gd name="T45" fmla="*/ 2 h 607"/>
                <a:gd name="T46" fmla="*/ 22 w 975"/>
                <a:gd name="T47" fmla="*/ 2 h 607"/>
                <a:gd name="T48" fmla="*/ 23 w 975"/>
                <a:gd name="T49" fmla="*/ 2 h 607"/>
                <a:gd name="T50" fmla="*/ 24 w 975"/>
                <a:gd name="T51" fmla="*/ 2 h 607"/>
                <a:gd name="T52" fmla="*/ 26 w 975"/>
                <a:gd name="T53" fmla="*/ 2 h 607"/>
                <a:gd name="T54" fmla="*/ 26 w 975"/>
                <a:gd name="T55" fmla="*/ 2 h 607"/>
                <a:gd name="T56" fmla="*/ 28 w 975"/>
                <a:gd name="T57" fmla="*/ 2 h 607"/>
                <a:gd name="T58" fmla="*/ 28 w 975"/>
                <a:gd name="T59" fmla="*/ 2 h 607"/>
                <a:gd name="T60" fmla="*/ 26 w 975"/>
                <a:gd name="T61" fmla="*/ 3 h 607"/>
                <a:gd name="T62" fmla="*/ 26 w 975"/>
                <a:gd name="T63" fmla="*/ 3 h 607"/>
                <a:gd name="T64" fmla="*/ 24 w 975"/>
                <a:gd name="T65" fmla="*/ 4 h 607"/>
                <a:gd name="T66" fmla="*/ 24 w 975"/>
                <a:gd name="T67" fmla="*/ 4 h 607"/>
                <a:gd name="T68" fmla="*/ 22 w 975"/>
                <a:gd name="T69" fmla="*/ 4 h 607"/>
                <a:gd name="T70" fmla="*/ 22 w 975"/>
                <a:gd name="T71" fmla="*/ 4 h 607"/>
                <a:gd name="T72" fmla="*/ 19 w 975"/>
                <a:gd name="T73" fmla="*/ 4 h 607"/>
                <a:gd name="T74" fmla="*/ 18 w 975"/>
                <a:gd name="T75" fmla="*/ 4 h 607"/>
                <a:gd name="T76" fmla="*/ 16 w 975"/>
                <a:gd name="T77" fmla="*/ 4 h 607"/>
                <a:gd name="T78" fmla="*/ 14 w 975"/>
                <a:gd name="T79" fmla="*/ 5 h 607"/>
                <a:gd name="T80" fmla="*/ 12 w 975"/>
                <a:gd name="T81" fmla="*/ 5 h 607"/>
                <a:gd name="T82" fmla="*/ 10 w 975"/>
                <a:gd name="T83" fmla="*/ 5 h 607"/>
                <a:gd name="T84" fmla="*/ 10 w 975"/>
                <a:gd name="T85" fmla="*/ 4 h 607"/>
                <a:gd name="T86" fmla="*/ 10 w 975"/>
                <a:gd name="T87" fmla="*/ 4 h 607"/>
                <a:gd name="T88" fmla="*/ 9 w 975"/>
                <a:gd name="T89" fmla="*/ 4 h 607"/>
                <a:gd name="T90" fmla="*/ 8 w 975"/>
                <a:gd name="T91" fmla="*/ 5 h 607"/>
                <a:gd name="T92" fmla="*/ 8 w 975"/>
                <a:gd name="T93" fmla="*/ 5 h 607"/>
                <a:gd name="T94" fmla="*/ 8 w 975"/>
                <a:gd name="T95" fmla="*/ 5 h 607"/>
                <a:gd name="T96" fmla="*/ 6 w 975"/>
                <a:gd name="T97" fmla="*/ 5 h 607"/>
                <a:gd name="T98" fmla="*/ 4 w 975"/>
                <a:gd name="T99" fmla="*/ 5 h 607"/>
                <a:gd name="T100" fmla="*/ 3 w 975"/>
                <a:gd name="T101" fmla="*/ 4 h 607"/>
                <a:gd name="T102" fmla="*/ 3 w 975"/>
                <a:gd name="T103" fmla="*/ 4 h 607"/>
                <a:gd name="T104" fmla="*/ 3 w 975"/>
                <a:gd name="T105" fmla="*/ 3 h 607"/>
                <a:gd name="T106" fmla="*/ 3 w 975"/>
                <a:gd name="T107" fmla="*/ 3 h 607"/>
                <a:gd name="T108" fmla="*/ 3 w 975"/>
                <a:gd name="T109" fmla="*/ 2 h 607"/>
                <a:gd name="T110" fmla="*/ 3 w 975"/>
                <a:gd name="T111" fmla="*/ 2 h 607"/>
                <a:gd name="T112" fmla="*/ 3 w 975"/>
                <a:gd name="T113" fmla="*/ 2 h 6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5"/>
                <a:gd name="T172" fmla="*/ 0 h 607"/>
                <a:gd name="T173" fmla="*/ 975 w 975"/>
                <a:gd name="T174" fmla="*/ 607 h 6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5" h="607">
                  <a:moveTo>
                    <a:pt x="47" y="269"/>
                  </a:moveTo>
                  <a:lnTo>
                    <a:pt x="26" y="251"/>
                  </a:lnTo>
                  <a:lnTo>
                    <a:pt x="3" y="222"/>
                  </a:lnTo>
                  <a:lnTo>
                    <a:pt x="0" y="204"/>
                  </a:lnTo>
                  <a:lnTo>
                    <a:pt x="0" y="188"/>
                  </a:lnTo>
                  <a:lnTo>
                    <a:pt x="12" y="170"/>
                  </a:lnTo>
                  <a:lnTo>
                    <a:pt x="27" y="161"/>
                  </a:lnTo>
                  <a:lnTo>
                    <a:pt x="48" y="153"/>
                  </a:lnTo>
                  <a:lnTo>
                    <a:pt x="65" y="143"/>
                  </a:lnTo>
                  <a:lnTo>
                    <a:pt x="77" y="129"/>
                  </a:lnTo>
                  <a:lnTo>
                    <a:pt x="95" y="72"/>
                  </a:lnTo>
                  <a:lnTo>
                    <a:pt x="116" y="69"/>
                  </a:lnTo>
                  <a:lnTo>
                    <a:pt x="158" y="66"/>
                  </a:lnTo>
                  <a:lnTo>
                    <a:pt x="182" y="47"/>
                  </a:lnTo>
                  <a:lnTo>
                    <a:pt x="197" y="45"/>
                  </a:lnTo>
                  <a:lnTo>
                    <a:pt x="210" y="63"/>
                  </a:lnTo>
                  <a:lnTo>
                    <a:pt x="212" y="66"/>
                  </a:lnTo>
                  <a:lnTo>
                    <a:pt x="219" y="65"/>
                  </a:lnTo>
                  <a:lnTo>
                    <a:pt x="218" y="50"/>
                  </a:lnTo>
                  <a:lnTo>
                    <a:pt x="221" y="44"/>
                  </a:lnTo>
                  <a:lnTo>
                    <a:pt x="227" y="42"/>
                  </a:lnTo>
                  <a:lnTo>
                    <a:pt x="236" y="39"/>
                  </a:lnTo>
                  <a:lnTo>
                    <a:pt x="264" y="29"/>
                  </a:lnTo>
                  <a:lnTo>
                    <a:pt x="263" y="6"/>
                  </a:lnTo>
                  <a:lnTo>
                    <a:pt x="269" y="15"/>
                  </a:lnTo>
                  <a:lnTo>
                    <a:pt x="276" y="15"/>
                  </a:lnTo>
                  <a:lnTo>
                    <a:pt x="293" y="11"/>
                  </a:lnTo>
                  <a:lnTo>
                    <a:pt x="306" y="2"/>
                  </a:lnTo>
                  <a:lnTo>
                    <a:pt x="311" y="0"/>
                  </a:lnTo>
                  <a:lnTo>
                    <a:pt x="317" y="3"/>
                  </a:lnTo>
                  <a:lnTo>
                    <a:pt x="337" y="23"/>
                  </a:lnTo>
                  <a:lnTo>
                    <a:pt x="355" y="38"/>
                  </a:lnTo>
                  <a:lnTo>
                    <a:pt x="370" y="62"/>
                  </a:lnTo>
                  <a:lnTo>
                    <a:pt x="374" y="90"/>
                  </a:lnTo>
                  <a:lnTo>
                    <a:pt x="380" y="95"/>
                  </a:lnTo>
                  <a:lnTo>
                    <a:pt x="389" y="95"/>
                  </a:lnTo>
                  <a:lnTo>
                    <a:pt x="394" y="95"/>
                  </a:lnTo>
                  <a:lnTo>
                    <a:pt x="397" y="99"/>
                  </a:lnTo>
                  <a:lnTo>
                    <a:pt x="395" y="110"/>
                  </a:lnTo>
                  <a:lnTo>
                    <a:pt x="382" y="122"/>
                  </a:lnTo>
                  <a:lnTo>
                    <a:pt x="377" y="134"/>
                  </a:lnTo>
                  <a:lnTo>
                    <a:pt x="367" y="140"/>
                  </a:lnTo>
                  <a:lnTo>
                    <a:pt x="358" y="146"/>
                  </a:lnTo>
                  <a:lnTo>
                    <a:pt x="356" y="155"/>
                  </a:lnTo>
                  <a:lnTo>
                    <a:pt x="358" y="162"/>
                  </a:lnTo>
                  <a:lnTo>
                    <a:pt x="365" y="168"/>
                  </a:lnTo>
                  <a:lnTo>
                    <a:pt x="380" y="168"/>
                  </a:lnTo>
                  <a:lnTo>
                    <a:pt x="386" y="167"/>
                  </a:lnTo>
                  <a:lnTo>
                    <a:pt x="391" y="170"/>
                  </a:lnTo>
                  <a:lnTo>
                    <a:pt x="389" y="174"/>
                  </a:lnTo>
                  <a:lnTo>
                    <a:pt x="397" y="176"/>
                  </a:lnTo>
                  <a:lnTo>
                    <a:pt x="409" y="191"/>
                  </a:lnTo>
                  <a:lnTo>
                    <a:pt x="418" y="195"/>
                  </a:lnTo>
                  <a:lnTo>
                    <a:pt x="422" y="197"/>
                  </a:lnTo>
                  <a:lnTo>
                    <a:pt x="427" y="209"/>
                  </a:lnTo>
                  <a:lnTo>
                    <a:pt x="448" y="203"/>
                  </a:lnTo>
                  <a:lnTo>
                    <a:pt x="455" y="207"/>
                  </a:lnTo>
                  <a:lnTo>
                    <a:pt x="457" y="212"/>
                  </a:lnTo>
                  <a:lnTo>
                    <a:pt x="466" y="212"/>
                  </a:lnTo>
                  <a:lnTo>
                    <a:pt x="469" y="216"/>
                  </a:lnTo>
                  <a:lnTo>
                    <a:pt x="422" y="245"/>
                  </a:lnTo>
                  <a:lnTo>
                    <a:pt x="430" y="273"/>
                  </a:lnTo>
                  <a:lnTo>
                    <a:pt x="434" y="291"/>
                  </a:lnTo>
                  <a:lnTo>
                    <a:pt x="449" y="300"/>
                  </a:lnTo>
                  <a:lnTo>
                    <a:pt x="454" y="306"/>
                  </a:lnTo>
                  <a:lnTo>
                    <a:pt x="470" y="300"/>
                  </a:lnTo>
                  <a:lnTo>
                    <a:pt x="494" y="299"/>
                  </a:lnTo>
                  <a:lnTo>
                    <a:pt x="496" y="309"/>
                  </a:lnTo>
                  <a:lnTo>
                    <a:pt x="494" y="323"/>
                  </a:lnTo>
                  <a:lnTo>
                    <a:pt x="499" y="327"/>
                  </a:lnTo>
                  <a:lnTo>
                    <a:pt x="505" y="327"/>
                  </a:lnTo>
                  <a:lnTo>
                    <a:pt x="511" y="336"/>
                  </a:lnTo>
                  <a:lnTo>
                    <a:pt x="520" y="336"/>
                  </a:lnTo>
                  <a:lnTo>
                    <a:pt x="524" y="342"/>
                  </a:lnTo>
                  <a:lnTo>
                    <a:pt x="538" y="341"/>
                  </a:lnTo>
                  <a:lnTo>
                    <a:pt x="536" y="335"/>
                  </a:lnTo>
                  <a:lnTo>
                    <a:pt x="545" y="335"/>
                  </a:lnTo>
                  <a:lnTo>
                    <a:pt x="550" y="345"/>
                  </a:lnTo>
                  <a:lnTo>
                    <a:pt x="554" y="345"/>
                  </a:lnTo>
                  <a:lnTo>
                    <a:pt x="559" y="332"/>
                  </a:lnTo>
                  <a:lnTo>
                    <a:pt x="563" y="333"/>
                  </a:lnTo>
                  <a:lnTo>
                    <a:pt x="565" y="339"/>
                  </a:lnTo>
                  <a:lnTo>
                    <a:pt x="571" y="339"/>
                  </a:lnTo>
                  <a:lnTo>
                    <a:pt x="574" y="323"/>
                  </a:lnTo>
                  <a:lnTo>
                    <a:pt x="580" y="323"/>
                  </a:lnTo>
                  <a:lnTo>
                    <a:pt x="587" y="329"/>
                  </a:lnTo>
                  <a:lnTo>
                    <a:pt x="602" y="329"/>
                  </a:lnTo>
                  <a:lnTo>
                    <a:pt x="601" y="341"/>
                  </a:lnTo>
                  <a:lnTo>
                    <a:pt x="616" y="339"/>
                  </a:lnTo>
                  <a:lnTo>
                    <a:pt x="608" y="317"/>
                  </a:lnTo>
                  <a:lnTo>
                    <a:pt x="617" y="320"/>
                  </a:lnTo>
                  <a:lnTo>
                    <a:pt x="656" y="341"/>
                  </a:lnTo>
                  <a:lnTo>
                    <a:pt x="649" y="350"/>
                  </a:lnTo>
                  <a:lnTo>
                    <a:pt x="707" y="345"/>
                  </a:lnTo>
                  <a:lnTo>
                    <a:pt x="719" y="341"/>
                  </a:lnTo>
                  <a:lnTo>
                    <a:pt x="733" y="332"/>
                  </a:lnTo>
                  <a:lnTo>
                    <a:pt x="748" y="326"/>
                  </a:lnTo>
                  <a:lnTo>
                    <a:pt x="758" y="324"/>
                  </a:lnTo>
                  <a:lnTo>
                    <a:pt x="776" y="329"/>
                  </a:lnTo>
                  <a:lnTo>
                    <a:pt x="797" y="338"/>
                  </a:lnTo>
                  <a:lnTo>
                    <a:pt x="805" y="338"/>
                  </a:lnTo>
                  <a:lnTo>
                    <a:pt x="812" y="335"/>
                  </a:lnTo>
                  <a:lnTo>
                    <a:pt x="819" y="324"/>
                  </a:lnTo>
                  <a:lnTo>
                    <a:pt x="829" y="312"/>
                  </a:lnTo>
                  <a:lnTo>
                    <a:pt x="841" y="306"/>
                  </a:lnTo>
                  <a:lnTo>
                    <a:pt x="846" y="300"/>
                  </a:lnTo>
                  <a:lnTo>
                    <a:pt x="855" y="296"/>
                  </a:lnTo>
                  <a:lnTo>
                    <a:pt x="864" y="291"/>
                  </a:lnTo>
                  <a:lnTo>
                    <a:pt x="880" y="293"/>
                  </a:lnTo>
                  <a:lnTo>
                    <a:pt x="888" y="291"/>
                  </a:lnTo>
                  <a:lnTo>
                    <a:pt x="900" y="270"/>
                  </a:lnTo>
                  <a:lnTo>
                    <a:pt x="909" y="264"/>
                  </a:lnTo>
                  <a:lnTo>
                    <a:pt x="921" y="261"/>
                  </a:lnTo>
                  <a:lnTo>
                    <a:pt x="927" y="270"/>
                  </a:lnTo>
                  <a:lnTo>
                    <a:pt x="939" y="276"/>
                  </a:lnTo>
                  <a:lnTo>
                    <a:pt x="958" y="275"/>
                  </a:lnTo>
                  <a:lnTo>
                    <a:pt x="966" y="275"/>
                  </a:lnTo>
                  <a:lnTo>
                    <a:pt x="975" y="282"/>
                  </a:lnTo>
                  <a:lnTo>
                    <a:pt x="972" y="287"/>
                  </a:lnTo>
                  <a:lnTo>
                    <a:pt x="967" y="287"/>
                  </a:lnTo>
                  <a:lnTo>
                    <a:pt x="952" y="290"/>
                  </a:lnTo>
                  <a:lnTo>
                    <a:pt x="942" y="306"/>
                  </a:lnTo>
                  <a:lnTo>
                    <a:pt x="928" y="329"/>
                  </a:lnTo>
                  <a:lnTo>
                    <a:pt x="909" y="365"/>
                  </a:lnTo>
                  <a:lnTo>
                    <a:pt x="879" y="399"/>
                  </a:lnTo>
                  <a:lnTo>
                    <a:pt x="868" y="427"/>
                  </a:lnTo>
                  <a:lnTo>
                    <a:pt x="864" y="435"/>
                  </a:lnTo>
                  <a:lnTo>
                    <a:pt x="859" y="436"/>
                  </a:lnTo>
                  <a:lnTo>
                    <a:pt x="846" y="430"/>
                  </a:lnTo>
                  <a:lnTo>
                    <a:pt x="835" y="432"/>
                  </a:lnTo>
                  <a:lnTo>
                    <a:pt x="829" y="438"/>
                  </a:lnTo>
                  <a:lnTo>
                    <a:pt x="829" y="445"/>
                  </a:lnTo>
                  <a:lnTo>
                    <a:pt x="834" y="456"/>
                  </a:lnTo>
                  <a:lnTo>
                    <a:pt x="837" y="468"/>
                  </a:lnTo>
                  <a:lnTo>
                    <a:pt x="832" y="472"/>
                  </a:lnTo>
                  <a:lnTo>
                    <a:pt x="823" y="474"/>
                  </a:lnTo>
                  <a:lnTo>
                    <a:pt x="816" y="469"/>
                  </a:lnTo>
                  <a:lnTo>
                    <a:pt x="803" y="453"/>
                  </a:lnTo>
                  <a:lnTo>
                    <a:pt x="796" y="453"/>
                  </a:lnTo>
                  <a:lnTo>
                    <a:pt x="791" y="454"/>
                  </a:lnTo>
                  <a:lnTo>
                    <a:pt x="790" y="468"/>
                  </a:lnTo>
                  <a:lnTo>
                    <a:pt x="782" y="475"/>
                  </a:lnTo>
                  <a:lnTo>
                    <a:pt x="770" y="478"/>
                  </a:lnTo>
                  <a:lnTo>
                    <a:pt x="757" y="474"/>
                  </a:lnTo>
                  <a:lnTo>
                    <a:pt x="749" y="465"/>
                  </a:lnTo>
                  <a:lnTo>
                    <a:pt x="740" y="463"/>
                  </a:lnTo>
                  <a:lnTo>
                    <a:pt x="713" y="475"/>
                  </a:lnTo>
                  <a:lnTo>
                    <a:pt x="685" y="493"/>
                  </a:lnTo>
                  <a:lnTo>
                    <a:pt x="665" y="504"/>
                  </a:lnTo>
                  <a:lnTo>
                    <a:pt x="647" y="507"/>
                  </a:lnTo>
                  <a:lnTo>
                    <a:pt x="629" y="519"/>
                  </a:lnTo>
                  <a:lnTo>
                    <a:pt x="614" y="523"/>
                  </a:lnTo>
                  <a:lnTo>
                    <a:pt x="601" y="522"/>
                  </a:lnTo>
                  <a:lnTo>
                    <a:pt x="587" y="517"/>
                  </a:lnTo>
                  <a:lnTo>
                    <a:pt x="578" y="519"/>
                  </a:lnTo>
                  <a:lnTo>
                    <a:pt x="568" y="525"/>
                  </a:lnTo>
                  <a:lnTo>
                    <a:pt x="547" y="525"/>
                  </a:lnTo>
                  <a:lnTo>
                    <a:pt x="536" y="529"/>
                  </a:lnTo>
                  <a:lnTo>
                    <a:pt x="521" y="547"/>
                  </a:lnTo>
                  <a:lnTo>
                    <a:pt x="509" y="555"/>
                  </a:lnTo>
                  <a:lnTo>
                    <a:pt x="473" y="559"/>
                  </a:lnTo>
                  <a:lnTo>
                    <a:pt x="458" y="562"/>
                  </a:lnTo>
                  <a:lnTo>
                    <a:pt x="433" y="571"/>
                  </a:lnTo>
                  <a:lnTo>
                    <a:pt x="412" y="561"/>
                  </a:lnTo>
                  <a:lnTo>
                    <a:pt x="398" y="559"/>
                  </a:lnTo>
                  <a:lnTo>
                    <a:pt x="380" y="568"/>
                  </a:lnTo>
                  <a:lnTo>
                    <a:pt x="374" y="567"/>
                  </a:lnTo>
                  <a:lnTo>
                    <a:pt x="370" y="562"/>
                  </a:lnTo>
                  <a:lnTo>
                    <a:pt x="370" y="549"/>
                  </a:lnTo>
                  <a:lnTo>
                    <a:pt x="382" y="493"/>
                  </a:lnTo>
                  <a:lnTo>
                    <a:pt x="382" y="480"/>
                  </a:lnTo>
                  <a:lnTo>
                    <a:pt x="371" y="463"/>
                  </a:lnTo>
                  <a:lnTo>
                    <a:pt x="365" y="468"/>
                  </a:lnTo>
                  <a:lnTo>
                    <a:pt x="359" y="466"/>
                  </a:lnTo>
                  <a:lnTo>
                    <a:pt x="355" y="454"/>
                  </a:lnTo>
                  <a:lnTo>
                    <a:pt x="346" y="454"/>
                  </a:lnTo>
                  <a:lnTo>
                    <a:pt x="316" y="471"/>
                  </a:lnTo>
                  <a:lnTo>
                    <a:pt x="285" y="472"/>
                  </a:lnTo>
                  <a:lnTo>
                    <a:pt x="284" y="484"/>
                  </a:lnTo>
                  <a:lnTo>
                    <a:pt x="293" y="514"/>
                  </a:lnTo>
                  <a:lnTo>
                    <a:pt x="291" y="537"/>
                  </a:lnTo>
                  <a:lnTo>
                    <a:pt x="288" y="550"/>
                  </a:lnTo>
                  <a:lnTo>
                    <a:pt x="281" y="553"/>
                  </a:lnTo>
                  <a:lnTo>
                    <a:pt x="279" y="538"/>
                  </a:lnTo>
                  <a:lnTo>
                    <a:pt x="273" y="535"/>
                  </a:lnTo>
                  <a:lnTo>
                    <a:pt x="269" y="538"/>
                  </a:lnTo>
                  <a:lnTo>
                    <a:pt x="267" y="543"/>
                  </a:lnTo>
                  <a:lnTo>
                    <a:pt x="267" y="574"/>
                  </a:lnTo>
                  <a:lnTo>
                    <a:pt x="263" y="582"/>
                  </a:lnTo>
                  <a:lnTo>
                    <a:pt x="258" y="585"/>
                  </a:lnTo>
                  <a:lnTo>
                    <a:pt x="257" y="601"/>
                  </a:lnTo>
                  <a:lnTo>
                    <a:pt x="252" y="606"/>
                  </a:lnTo>
                  <a:lnTo>
                    <a:pt x="242" y="607"/>
                  </a:lnTo>
                  <a:lnTo>
                    <a:pt x="231" y="607"/>
                  </a:lnTo>
                  <a:lnTo>
                    <a:pt x="215" y="598"/>
                  </a:lnTo>
                  <a:lnTo>
                    <a:pt x="198" y="595"/>
                  </a:lnTo>
                  <a:lnTo>
                    <a:pt x="180" y="595"/>
                  </a:lnTo>
                  <a:lnTo>
                    <a:pt x="170" y="603"/>
                  </a:lnTo>
                  <a:lnTo>
                    <a:pt x="162" y="597"/>
                  </a:lnTo>
                  <a:lnTo>
                    <a:pt x="158" y="574"/>
                  </a:lnTo>
                  <a:lnTo>
                    <a:pt x="141" y="546"/>
                  </a:lnTo>
                  <a:lnTo>
                    <a:pt x="126" y="532"/>
                  </a:lnTo>
                  <a:lnTo>
                    <a:pt x="102" y="519"/>
                  </a:lnTo>
                  <a:lnTo>
                    <a:pt x="77" y="514"/>
                  </a:lnTo>
                  <a:lnTo>
                    <a:pt x="77" y="507"/>
                  </a:lnTo>
                  <a:lnTo>
                    <a:pt x="86" y="501"/>
                  </a:lnTo>
                  <a:lnTo>
                    <a:pt x="89" y="493"/>
                  </a:lnTo>
                  <a:lnTo>
                    <a:pt x="81" y="478"/>
                  </a:lnTo>
                  <a:lnTo>
                    <a:pt x="83" y="471"/>
                  </a:lnTo>
                  <a:lnTo>
                    <a:pt x="98" y="456"/>
                  </a:lnTo>
                  <a:lnTo>
                    <a:pt x="98" y="448"/>
                  </a:lnTo>
                  <a:lnTo>
                    <a:pt x="90" y="438"/>
                  </a:lnTo>
                  <a:lnTo>
                    <a:pt x="90" y="430"/>
                  </a:lnTo>
                  <a:lnTo>
                    <a:pt x="96" y="414"/>
                  </a:lnTo>
                  <a:lnTo>
                    <a:pt x="102" y="399"/>
                  </a:lnTo>
                  <a:lnTo>
                    <a:pt x="102" y="389"/>
                  </a:lnTo>
                  <a:lnTo>
                    <a:pt x="95" y="375"/>
                  </a:lnTo>
                  <a:lnTo>
                    <a:pt x="74" y="350"/>
                  </a:lnTo>
                  <a:lnTo>
                    <a:pt x="69" y="333"/>
                  </a:lnTo>
                  <a:lnTo>
                    <a:pt x="71" y="309"/>
                  </a:lnTo>
                  <a:lnTo>
                    <a:pt x="75" y="300"/>
                  </a:lnTo>
                  <a:lnTo>
                    <a:pt x="86" y="293"/>
                  </a:lnTo>
                  <a:lnTo>
                    <a:pt x="92" y="285"/>
                  </a:lnTo>
                  <a:lnTo>
                    <a:pt x="90" y="278"/>
                  </a:lnTo>
                  <a:lnTo>
                    <a:pt x="84" y="275"/>
                  </a:lnTo>
                  <a:lnTo>
                    <a:pt x="72" y="281"/>
                  </a:lnTo>
                  <a:lnTo>
                    <a:pt x="57" y="275"/>
                  </a:lnTo>
                  <a:lnTo>
                    <a:pt x="47" y="269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361" y="991"/>
              <a:ext cx="755" cy="621"/>
            </a:xfrm>
            <a:custGeom>
              <a:avLst/>
              <a:gdLst>
                <a:gd name="T0" fmla="*/ 3 w 874"/>
                <a:gd name="T1" fmla="*/ 4 h 758"/>
                <a:gd name="T2" fmla="*/ 5 w 874"/>
                <a:gd name="T3" fmla="*/ 4 h 758"/>
                <a:gd name="T4" fmla="*/ 7 w 874"/>
                <a:gd name="T5" fmla="*/ 4 h 758"/>
                <a:gd name="T6" fmla="*/ 8 w 874"/>
                <a:gd name="T7" fmla="*/ 4 h 758"/>
                <a:gd name="T8" fmla="*/ 9 w 874"/>
                <a:gd name="T9" fmla="*/ 4 h 758"/>
                <a:gd name="T10" fmla="*/ 9 w 874"/>
                <a:gd name="T11" fmla="*/ 4 h 758"/>
                <a:gd name="T12" fmla="*/ 9 w 874"/>
                <a:gd name="T13" fmla="*/ 5 h 758"/>
                <a:gd name="T14" fmla="*/ 8 w 874"/>
                <a:gd name="T15" fmla="*/ 5 h 758"/>
                <a:gd name="T16" fmla="*/ 12 w 874"/>
                <a:gd name="T17" fmla="*/ 5 h 758"/>
                <a:gd name="T18" fmla="*/ 12 w 874"/>
                <a:gd name="T19" fmla="*/ 5 h 758"/>
                <a:gd name="T20" fmla="*/ 14 w 874"/>
                <a:gd name="T21" fmla="*/ 6 h 758"/>
                <a:gd name="T22" fmla="*/ 14 w 874"/>
                <a:gd name="T23" fmla="*/ 6 h 758"/>
                <a:gd name="T24" fmla="*/ 16 w 874"/>
                <a:gd name="T25" fmla="*/ 6 h 758"/>
                <a:gd name="T26" fmla="*/ 16 w 874"/>
                <a:gd name="T27" fmla="*/ 6 h 758"/>
                <a:gd name="T28" fmla="*/ 16 w 874"/>
                <a:gd name="T29" fmla="*/ 6 h 758"/>
                <a:gd name="T30" fmla="*/ 19 w 874"/>
                <a:gd name="T31" fmla="*/ 6 h 758"/>
                <a:gd name="T32" fmla="*/ 19 w 874"/>
                <a:gd name="T33" fmla="*/ 6 h 758"/>
                <a:gd name="T34" fmla="*/ 22 w 874"/>
                <a:gd name="T35" fmla="*/ 6 h 758"/>
                <a:gd name="T36" fmla="*/ 22 w 874"/>
                <a:gd name="T37" fmla="*/ 6 h 758"/>
                <a:gd name="T38" fmla="*/ 22 w 874"/>
                <a:gd name="T39" fmla="*/ 6 h 758"/>
                <a:gd name="T40" fmla="*/ 22 w 874"/>
                <a:gd name="T41" fmla="*/ 5 h 758"/>
                <a:gd name="T42" fmla="*/ 25 w 874"/>
                <a:gd name="T43" fmla="*/ 4 h 758"/>
                <a:gd name="T44" fmla="*/ 22 w 874"/>
                <a:gd name="T45" fmla="*/ 3 h 758"/>
                <a:gd name="T46" fmla="*/ 22 w 874"/>
                <a:gd name="T47" fmla="*/ 3 h 758"/>
                <a:gd name="T48" fmla="*/ 25 w 874"/>
                <a:gd name="T49" fmla="*/ 2 h 758"/>
                <a:gd name="T50" fmla="*/ 22 w 874"/>
                <a:gd name="T51" fmla="*/ 2 h 758"/>
                <a:gd name="T52" fmla="*/ 24 w 874"/>
                <a:gd name="T53" fmla="*/ 2 h 758"/>
                <a:gd name="T54" fmla="*/ 25 w 874"/>
                <a:gd name="T55" fmla="*/ 2 h 758"/>
                <a:gd name="T56" fmla="*/ 25 w 874"/>
                <a:gd name="T57" fmla="*/ 2 h 758"/>
                <a:gd name="T58" fmla="*/ 25 w 874"/>
                <a:gd name="T59" fmla="*/ 2 h 758"/>
                <a:gd name="T60" fmla="*/ 25 w 874"/>
                <a:gd name="T61" fmla="*/ 2 h 758"/>
                <a:gd name="T62" fmla="*/ 23 w 874"/>
                <a:gd name="T63" fmla="*/ 2 h 758"/>
                <a:gd name="T64" fmla="*/ 22 w 874"/>
                <a:gd name="T65" fmla="*/ 2 h 758"/>
                <a:gd name="T66" fmla="*/ 22 w 874"/>
                <a:gd name="T67" fmla="*/ 2 h 758"/>
                <a:gd name="T68" fmla="*/ 22 w 874"/>
                <a:gd name="T69" fmla="*/ 2 h 758"/>
                <a:gd name="T70" fmla="*/ 19 w 874"/>
                <a:gd name="T71" fmla="*/ 2 h 758"/>
                <a:gd name="T72" fmla="*/ 19 w 874"/>
                <a:gd name="T73" fmla="*/ 2 h 758"/>
                <a:gd name="T74" fmla="*/ 19 w 874"/>
                <a:gd name="T75" fmla="*/ 2 h 758"/>
                <a:gd name="T76" fmla="*/ 16 w 874"/>
                <a:gd name="T77" fmla="*/ 2 h 758"/>
                <a:gd name="T78" fmla="*/ 16 w 874"/>
                <a:gd name="T79" fmla="*/ 2 h 758"/>
                <a:gd name="T80" fmla="*/ 14 w 874"/>
                <a:gd name="T81" fmla="*/ 2 h 758"/>
                <a:gd name="T82" fmla="*/ 12 w 874"/>
                <a:gd name="T83" fmla="*/ 2 h 758"/>
                <a:gd name="T84" fmla="*/ 10 w 874"/>
                <a:gd name="T85" fmla="*/ 2 h 758"/>
                <a:gd name="T86" fmla="*/ 10 w 874"/>
                <a:gd name="T87" fmla="*/ 2 h 758"/>
                <a:gd name="T88" fmla="*/ 8 w 874"/>
                <a:gd name="T89" fmla="*/ 2 h 758"/>
                <a:gd name="T90" fmla="*/ 8 w 874"/>
                <a:gd name="T91" fmla="*/ 2 h 758"/>
                <a:gd name="T92" fmla="*/ 6 w 874"/>
                <a:gd name="T93" fmla="*/ 2 h 758"/>
                <a:gd name="T94" fmla="*/ 6 w 874"/>
                <a:gd name="T95" fmla="*/ 2 h 758"/>
                <a:gd name="T96" fmla="*/ 5 w 874"/>
                <a:gd name="T97" fmla="*/ 2 h 758"/>
                <a:gd name="T98" fmla="*/ 3 w 874"/>
                <a:gd name="T99" fmla="*/ 2 h 758"/>
                <a:gd name="T100" fmla="*/ 3 w 874"/>
                <a:gd name="T101" fmla="*/ 2 h 758"/>
                <a:gd name="T102" fmla="*/ 3 w 874"/>
                <a:gd name="T103" fmla="*/ 2 h 758"/>
                <a:gd name="T104" fmla="*/ 0 w 874"/>
                <a:gd name="T105" fmla="*/ 3 h 758"/>
                <a:gd name="T106" fmla="*/ 3 w 874"/>
                <a:gd name="T107" fmla="*/ 4 h 758"/>
                <a:gd name="T108" fmla="*/ 3 w 874"/>
                <a:gd name="T109" fmla="*/ 4 h 7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4"/>
                <a:gd name="T166" fmla="*/ 0 h 758"/>
                <a:gd name="T167" fmla="*/ 874 w 874"/>
                <a:gd name="T168" fmla="*/ 758 h 7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4" h="758">
                  <a:moveTo>
                    <a:pt x="63" y="526"/>
                  </a:moveTo>
                  <a:lnTo>
                    <a:pt x="89" y="520"/>
                  </a:lnTo>
                  <a:lnTo>
                    <a:pt x="122" y="497"/>
                  </a:lnTo>
                  <a:lnTo>
                    <a:pt x="132" y="494"/>
                  </a:lnTo>
                  <a:lnTo>
                    <a:pt x="150" y="497"/>
                  </a:lnTo>
                  <a:lnTo>
                    <a:pt x="159" y="494"/>
                  </a:lnTo>
                  <a:lnTo>
                    <a:pt x="177" y="475"/>
                  </a:lnTo>
                  <a:lnTo>
                    <a:pt x="198" y="469"/>
                  </a:lnTo>
                  <a:lnTo>
                    <a:pt x="233" y="481"/>
                  </a:lnTo>
                  <a:lnTo>
                    <a:pt x="243" y="487"/>
                  </a:lnTo>
                  <a:lnTo>
                    <a:pt x="251" y="497"/>
                  </a:lnTo>
                  <a:lnTo>
                    <a:pt x="251" y="512"/>
                  </a:lnTo>
                  <a:lnTo>
                    <a:pt x="258" y="520"/>
                  </a:lnTo>
                  <a:lnTo>
                    <a:pt x="278" y="514"/>
                  </a:lnTo>
                  <a:lnTo>
                    <a:pt x="293" y="514"/>
                  </a:lnTo>
                  <a:lnTo>
                    <a:pt x="299" y="517"/>
                  </a:lnTo>
                  <a:lnTo>
                    <a:pt x="302" y="524"/>
                  </a:lnTo>
                  <a:lnTo>
                    <a:pt x="302" y="532"/>
                  </a:lnTo>
                  <a:lnTo>
                    <a:pt x="293" y="545"/>
                  </a:lnTo>
                  <a:lnTo>
                    <a:pt x="293" y="556"/>
                  </a:lnTo>
                  <a:lnTo>
                    <a:pt x="290" y="568"/>
                  </a:lnTo>
                  <a:lnTo>
                    <a:pt x="280" y="587"/>
                  </a:lnTo>
                  <a:lnTo>
                    <a:pt x="280" y="628"/>
                  </a:lnTo>
                  <a:lnTo>
                    <a:pt x="272" y="646"/>
                  </a:lnTo>
                  <a:lnTo>
                    <a:pt x="343" y="640"/>
                  </a:lnTo>
                  <a:lnTo>
                    <a:pt x="380" y="619"/>
                  </a:lnTo>
                  <a:lnTo>
                    <a:pt x="397" y="617"/>
                  </a:lnTo>
                  <a:lnTo>
                    <a:pt x="407" y="610"/>
                  </a:lnTo>
                  <a:lnTo>
                    <a:pt x="418" y="605"/>
                  </a:lnTo>
                  <a:lnTo>
                    <a:pt x="424" y="607"/>
                  </a:lnTo>
                  <a:lnTo>
                    <a:pt x="437" y="641"/>
                  </a:lnTo>
                  <a:lnTo>
                    <a:pt x="455" y="656"/>
                  </a:lnTo>
                  <a:lnTo>
                    <a:pt x="455" y="663"/>
                  </a:lnTo>
                  <a:lnTo>
                    <a:pt x="448" y="702"/>
                  </a:lnTo>
                  <a:lnTo>
                    <a:pt x="451" y="719"/>
                  </a:lnTo>
                  <a:lnTo>
                    <a:pt x="472" y="758"/>
                  </a:lnTo>
                  <a:lnTo>
                    <a:pt x="485" y="756"/>
                  </a:lnTo>
                  <a:lnTo>
                    <a:pt x="503" y="747"/>
                  </a:lnTo>
                  <a:lnTo>
                    <a:pt x="523" y="738"/>
                  </a:lnTo>
                  <a:lnTo>
                    <a:pt x="529" y="716"/>
                  </a:lnTo>
                  <a:lnTo>
                    <a:pt x="542" y="704"/>
                  </a:lnTo>
                  <a:lnTo>
                    <a:pt x="551" y="701"/>
                  </a:lnTo>
                  <a:lnTo>
                    <a:pt x="557" y="702"/>
                  </a:lnTo>
                  <a:lnTo>
                    <a:pt x="577" y="731"/>
                  </a:lnTo>
                  <a:lnTo>
                    <a:pt x="581" y="723"/>
                  </a:lnTo>
                  <a:lnTo>
                    <a:pt x="590" y="720"/>
                  </a:lnTo>
                  <a:lnTo>
                    <a:pt x="596" y="722"/>
                  </a:lnTo>
                  <a:lnTo>
                    <a:pt x="602" y="737"/>
                  </a:lnTo>
                  <a:lnTo>
                    <a:pt x="610" y="746"/>
                  </a:lnTo>
                  <a:lnTo>
                    <a:pt x="629" y="746"/>
                  </a:lnTo>
                  <a:lnTo>
                    <a:pt x="646" y="743"/>
                  </a:lnTo>
                  <a:lnTo>
                    <a:pt x="667" y="723"/>
                  </a:lnTo>
                  <a:lnTo>
                    <a:pt x="682" y="719"/>
                  </a:lnTo>
                  <a:lnTo>
                    <a:pt x="721" y="713"/>
                  </a:lnTo>
                  <a:lnTo>
                    <a:pt x="761" y="713"/>
                  </a:lnTo>
                  <a:lnTo>
                    <a:pt x="779" y="707"/>
                  </a:lnTo>
                  <a:lnTo>
                    <a:pt x="784" y="701"/>
                  </a:lnTo>
                  <a:lnTo>
                    <a:pt x="783" y="687"/>
                  </a:lnTo>
                  <a:lnTo>
                    <a:pt x="772" y="687"/>
                  </a:lnTo>
                  <a:lnTo>
                    <a:pt x="763" y="681"/>
                  </a:lnTo>
                  <a:lnTo>
                    <a:pt x="761" y="674"/>
                  </a:lnTo>
                  <a:lnTo>
                    <a:pt x="778" y="643"/>
                  </a:lnTo>
                  <a:lnTo>
                    <a:pt x="787" y="628"/>
                  </a:lnTo>
                  <a:lnTo>
                    <a:pt x="808" y="574"/>
                  </a:lnTo>
                  <a:lnTo>
                    <a:pt x="813" y="545"/>
                  </a:lnTo>
                  <a:lnTo>
                    <a:pt x="808" y="491"/>
                  </a:lnTo>
                  <a:lnTo>
                    <a:pt x="811" y="461"/>
                  </a:lnTo>
                  <a:lnTo>
                    <a:pt x="808" y="439"/>
                  </a:lnTo>
                  <a:lnTo>
                    <a:pt x="769" y="395"/>
                  </a:lnTo>
                  <a:lnTo>
                    <a:pt x="752" y="391"/>
                  </a:lnTo>
                  <a:lnTo>
                    <a:pt x="746" y="385"/>
                  </a:lnTo>
                  <a:lnTo>
                    <a:pt x="755" y="376"/>
                  </a:lnTo>
                  <a:lnTo>
                    <a:pt x="786" y="367"/>
                  </a:lnTo>
                  <a:lnTo>
                    <a:pt x="805" y="367"/>
                  </a:lnTo>
                  <a:lnTo>
                    <a:pt x="813" y="358"/>
                  </a:lnTo>
                  <a:lnTo>
                    <a:pt x="807" y="350"/>
                  </a:lnTo>
                  <a:lnTo>
                    <a:pt x="784" y="346"/>
                  </a:lnTo>
                  <a:lnTo>
                    <a:pt x="743" y="326"/>
                  </a:lnTo>
                  <a:lnTo>
                    <a:pt x="757" y="289"/>
                  </a:lnTo>
                  <a:lnTo>
                    <a:pt x="778" y="254"/>
                  </a:lnTo>
                  <a:lnTo>
                    <a:pt x="799" y="224"/>
                  </a:lnTo>
                  <a:lnTo>
                    <a:pt x="804" y="194"/>
                  </a:lnTo>
                  <a:lnTo>
                    <a:pt x="811" y="178"/>
                  </a:lnTo>
                  <a:lnTo>
                    <a:pt x="816" y="169"/>
                  </a:lnTo>
                  <a:lnTo>
                    <a:pt x="874" y="138"/>
                  </a:lnTo>
                  <a:lnTo>
                    <a:pt x="850" y="121"/>
                  </a:lnTo>
                  <a:lnTo>
                    <a:pt x="838" y="93"/>
                  </a:lnTo>
                  <a:lnTo>
                    <a:pt x="847" y="82"/>
                  </a:lnTo>
                  <a:lnTo>
                    <a:pt x="855" y="75"/>
                  </a:lnTo>
                  <a:lnTo>
                    <a:pt x="840" y="72"/>
                  </a:lnTo>
                  <a:lnTo>
                    <a:pt x="840" y="69"/>
                  </a:lnTo>
                  <a:lnTo>
                    <a:pt x="834" y="63"/>
                  </a:lnTo>
                  <a:lnTo>
                    <a:pt x="840" y="52"/>
                  </a:lnTo>
                  <a:lnTo>
                    <a:pt x="817" y="6"/>
                  </a:lnTo>
                  <a:lnTo>
                    <a:pt x="816" y="0"/>
                  </a:lnTo>
                  <a:lnTo>
                    <a:pt x="795" y="3"/>
                  </a:lnTo>
                  <a:lnTo>
                    <a:pt x="784" y="7"/>
                  </a:lnTo>
                  <a:lnTo>
                    <a:pt x="778" y="15"/>
                  </a:lnTo>
                  <a:lnTo>
                    <a:pt x="783" y="51"/>
                  </a:lnTo>
                  <a:lnTo>
                    <a:pt x="778" y="69"/>
                  </a:lnTo>
                  <a:lnTo>
                    <a:pt x="766" y="78"/>
                  </a:lnTo>
                  <a:lnTo>
                    <a:pt x="751" y="75"/>
                  </a:lnTo>
                  <a:lnTo>
                    <a:pt x="743" y="43"/>
                  </a:lnTo>
                  <a:lnTo>
                    <a:pt x="722" y="24"/>
                  </a:lnTo>
                  <a:lnTo>
                    <a:pt x="709" y="13"/>
                  </a:lnTo>
                  <a:lnTo>
                    <a:pt x="691" y="10"/>
                  </a:lnTo>
                  <a:lnTo>
                    <a:pt x="670" y="18"/>
                  </a:lnTo>
                  <a:lnTo>
                    <a:pt x="659" y="30"/>
                  </a:lnTo>
                  <a:lnTo>
                    <a:pt x="656" y="51"/>
                  </a:lnTo>
                  <a:lnTo>
                    <a:pt x="655" y="61"/>
                  </a:lnTo>
                  <a:lnTo>
                    <a:pt x="652" y="64"/>
                  </a:lnTo>
                  <a:lnTo>
                    <a:pt x="640" y="70"/>
                  </a:lnTo>
                  <a:lnTo>
                    <a:pt x="617" y="66"/>
                  </a:lnTo>
                  <a:lnTo>
                    <a:pt x="605" y="69"/>
                  </a:lnTo>
                  <a:lnTo>
                    <a:pt x="596" y="78"/>
                  </a:lnTo>
                  <a:lnTo>
                    <a:pt x="589" y="108"/>
                  </a:lnTo>
                  <a:lnTo>
                    <a:pt x="575" y="130"/>
                  </a:lnTo>
                  <a:lnTo>
                    <a:pt x="553" y="144"/>
                  </a:lnTo>
                  <a:lnTo>
                    <a:pt x="538" y="144"/>
                  </a:lnTo>
                  <a:lnTo>
                    <a:pt x="521" y="135"/>
                  </a:lnTo>
                  <a:lnTo>
                    <a:pt x="509" y="135"/>
                  </a:lnTo>
                  <a:lnTo>
                    <a:pt x="494" y="148"/>
                  </a:lnTo>
                  <a:lnTo>
                    <a:pt x="482" y="159"/>
                  </a:lnTo>
                  <a:lnTo>
                    <a:pt x="452" y="157"/>
                  </a:lnTo>
                  <a:lnTo>
                    <a:pt x="430" y="162"/>
                  </a:lnTo>
                  <a:lnTo>
                    <a:pt x="415" y="166"/>
                  </a:lnTo>
                  <a:lnTo>
                    <a:pt x="400" y="160"/>
                  </a:lnTo>
                  <a:lnTo>
                    <a:pt x="385" y="159"/>
                  </a:lnTo>
                  <a:lnTo>
                    <a:pt x="368" y="166"/>
                  </a:lnTo>
                  <a:lnTo>
                    <a:pt x="358" y="185"/>
                  </a:lnTo>
                  <a:lnTo>
                    <a:pt x="356" y="205"/>
                  </a:lnTo>
                  <a:lnTo>
                    <a:pt x="352" y="214"/>
                  </a:lnTo>
                  <a:lnTo>
                    <a:pt x="338" y="217"/>
                  </a:lnTo>
                  <a:lnTo>
                    <a:pt x="292" y="202"/>
                  </a:lnTo>
                  <a:lnTo>
                    <a:pt x="284" y="199"/>
                  </a:lnTo>
                  <a:lnTo>
                    <a:pt x="270" y="205"/>
                  </a:lnTo>
                  <a:lnTo>
                    <a:pt x="264" y="215"/>
                  </a:lnTo>
                  <a:lnTo>
                    <a:pt x="255" y="233"/>
                  </a:lnTo>
                  <a:lnTo>
                    <a:pt x="242" y="241"/>
                  </a:lnTo>
                  <a:lnTo>
                    <a:pt x="219" y="236"/>
                  </a:lnTo>
                  <a:lnTo>
                    <a:pt x="206" y="238"/>
                  </a:lnTo>
                  <a:lnTo>
                    <a:pt x="201" y="253"/>
                  </a:lnTo>
                  <a:lnTo>
                    <a:pt x="204" y="283"/>
                  </a:lnTo>
                  <a:lnTo>
                    <a:pt x="197" y="296"/>
                  </a:lnTo>
                  <a:lnTo>
                    <a:pt x="183" y="307"/>
                  </a:lnTo>
                  <a:lnTo>
                    <a:pt x="171" y="308"/>
                  </a:lnTo>
                  <a:lnTo>
                    <a:pt x="161" y="298"/>
                  </a:lnTo>
                  <a:lnTo>
                    <a:pt x="144" y="275"/>
                  </a:lnTo>
                  <a:lnTo>
                    <a:pt x="126" y="268"/>
                  </a:lnTo>
                  <a:lnTo>
                    <a:pt x="107" y="265"/>
                  </a:lnTo>
                  <a:lnTo>
                    <a:pt x="90" y="272"/>
                  </a:lnTo>
                  <a:lnTo>
                    <a:pt x="78" y="287"/>
                  </a:lnTo>
                  <a:lnTo>
                    <a:pt x="72" y="311"/>
                  </a:lnTo>
                  <a:lnTo>
                    <a:pt x="65" y="332"/>
                  </a:lnTo>
                  <a:lnTo>
                    <a:pt x="56" y="340"/>
                  </a:lnTo>
                  <a:lnTo>
                    <a:pt x="44" y="346"/>
                  </a:lnTo>
                  <a:lnTo>
                    <a:pt x="20" y="374"/>
                  </a:lnTo>
                  <a:lnTo>
                    <a:pt x="6" y="386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3" y="439"/>
                  </a:lnTo>
                  <a:lnTo>
                    <a:pt x="8" y="452"/>
                  </a:lnTo>
                  <a:lnTo>
                    <a:pt x="18" y="463"/>
                  </a:lnTo>
                  <a:lnTo>
                    <a:pt x="38" y="485"/>
                  </a:lnTo>
                  <a:lnTo>
                    <a:pt x="57" y="508"/>
                  </a:lnTo>
                  <a:lnTo>
                    <a:pt x="59" y="520"/>
                  </a:lnTo>
                  <a:lnTo>
                    <a:pt x="63" y="526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974" y="2384"/>
              <a:ext cx="1202" cy="1191"/>
            </a:xfrm>
            <a:custGeom>
              <a:avLst/>
              <a:gdLst>
                <a:gd name="T0" fmla="*/ 36 w 1390"/>
                <a:gd name="T1" fmla="*/ 5 h 1454"/>
                <a:gd name="T2" fmla="*/ 35 w 1390"/>
                <a:gd name="T3" fmla="*/ 5 h 1454"/>
                <a:gd name="T4" fmla="*/ 36 w 1390"/>
                <a:gd name="T5" fmla="*/ 4 h 1454"/>
                <a:gd name="T6" fmla="*/ 37 w 1390"/>
                <a:gd name="T7" fmla="*/ 3 h 1454"/>
                <a:gd name="T8" fmla="*/ 35 w 1390"/>
                <a:gd name="T9" fmla="*/ 2 h 1454"/>
                <a:gd name="T10" fmla="*/ 31 w 1390"/>
                <a:gd name="T11" fmla="*/ 2 h 1454"/>
                <a:gd name="T12" fmla="*/ 28 w 1390"/>
                <a:gd name="T13" fmla="*/ 2 h 1454"/>
                <a:gd name="T14" fmla="*/ 27 w 1390"/>
                <a:gd name="T15" fmla="*/ 2 h 1454"/>
                <a:gd name="T16" fmla="*/ 25 w 1390"/>
                <a:gd name="T17" fmla="*/ 2 h 1454"/>
                <a:gd name="T18" fmla="*/ 20 w 1390"/>
                <a:gd name="T19" fmla="*/ 2 h 1454"/>
                <a:gd name="T20" fmla="*/ 19 w 1390"/>
                <a:gd name="T21" fmla="*/ 2 h 1454"/>
                <a:gd name="T22" fmla="*/ 17 w 1390"/>
                <a:gd name="T23" fmla="*/ 2 h 1454"/>
                <a:gd name="T24" fmla="*/ 16 w 1390"/>
                <a:gd name="T25" fmla="*/ 0 h 1454"/>
                <a:gd name="T26" fmla="*/ 13 w 1390"/>
                <a:gd name="T27" fmla="*/ 2 h 1454"/>
                <a:gd name="T28" fmla="*/ 12 w 1390"/>
                <a:gd name="T29" fmla="*/ 2 h 1454"/>
                <a:gd name="T30" fmla="*/ 11 w 1390"/>
                <a:gd name="T31" fmla="*/ 2 h 1454"/>
                <a:gd name="T32" fmla="*/ 10 w 1390"/>
                <a:gd name="T33" fmla="*/ 2 h 1454"/>
                <a:gd name="T34" fmla="*/ 8 w 1390"/>
                <a:gd name="T35" fmla="*/ 2 h 1454"/>
                <a:gd name="T36" fmla="*/ 11 w 1390"/>
                <a:gd name="T37" fmla="*/ 2 h 1454"/>
                <a:gd name="T38" fmla="*/ 10 w 1390"/>
                <a:gd name="T39" fmla="*/ 4 h 1454"/>
                <a:gd name="T40" fmla="*/ 11 w 1390"/>
                <a:gd name="T41" fmla="*/ 4 h 1454"/>
                <a:gd name="T42" fmla="*/ 10 w 1390"/>
                <a:gd name="T43" fmla="*/ 4 h 1454"/>
                <a:gd name="T44" fmla="*/ 9 w 1390"/>
                <a:gd name="T45" fmla="*/ 5 h 1454"/>
                <a:gd name="T46" fmla="*/ 10 w 1390"/>
                <a:gd name="T47" fmla="*/ 5 h 1454"/>
                <a:gd name="T48" fmla="*/ 9 w 1390"/>
                <a:gd name="T49" fmla="*/ 6 h 1454"/>
                <a:gd name="T50" fmla="*/ 8 w 1390"/>
                <a:gd name="T51" fmla="*/ 6 h 1454"/>
                <a:gd name="T52" fmla="*/ 5 w 1390"/>
                <a:gd name="T53" fmla="*/ 6 h 1454"/>
                <a:gd name="T54" fmla="*/ 3 w 1390"/>
                <a:gd name="T55" fmla="*/ 5 h 1454"/>
                <a:gd name="T56" fmla="*/ 3 w 1390"/>
                <a:gd name="T57" fmla="*/ 6 h 1454"/>
                <a:gd name="T58" fmla="*/ 3 w 1390"/>
                <a:gd name="T59" fmla="*/ 6 h 1454"/>
                <a:gd name="T60" fmla="*/ 3 w 1390"/>
                <a:gd name="T61" fmla="*/ 7 h 1454"/>
                <a:gd name="T62" fmla="*/ 6 w 1390"/>
                <a:gd name="T63" fmla="*/ 7 h 1454"/>
                <a:gd name="T64" fmla="*/ 7 w 1390"/>
                <a:gd name="T65" fmla="*/ 8 h 1454"/>
                <a:gd name="T66" fmla="*/ 9 w 1390"/>
                <a:gd name="T67" fmla="*/ 9 h 1454"/>
                <a:gd name="T68" fmla="*/ 11 w 1390"/>
                <a:gd name="T69" fmla="*/ 9 h 1454"/>
                <a:gd name="T70" fmla="*/ 14 w 1390"/>
                <a:gd name="T71" fmla="*/ 9 h 1454"/>
                <a:gd name="T72" fmla="*/ 15 w 1390"/>
                <a:gd name="T73" fmla="*/ 9 h 1454"/>
                <a:gd name="T74" fmla="*/ 16 w 1390"/>
                <a:gd name="T75" fmla="*/ 11 h 1454"/>
                <a:gd name="T76" fmla="*/ 19 w 1390"/>
                <a:gd name="T77" fmla="*/ 9 h 1454"/>
                <a:gd name="T78" fmla="*/ 22 w 1390"/>
                <a:gd name="T79" fmla="*/ 9 h 1454"/>
                <a:gd name="T80" fmla="*/ 23 w 1390"/>
                <a:gd name="T81" fmla="*/ 9 h 1454"/>
                <a:gd name="T82" fmla="*/ 23 w 1390"/>
                <a:gd name="T83" fmla="*/ 11 h 1454"/>
                <a:gd name="T84" fmla="*/ 23 w 1390"/>
                <a:gd name="T85" fmla="*/ 11 h 1454"/>
                <a:gd name="T86" fmla="*/ 25 w 1390"/>
                <a:gd name="T87" fmla="*/ 11 h 1454"/>
                <a:gd name="T88" fmla="*/ 26 w 1390"/>
                <a:gd name="T89" fmla="*/ 11 h 1454"/>
                <a:gd name="T90" fmla="*/ 27 w 1390"/>
                <a:gd name="T91" fmla="*/ 11 h 1454"/>
                <a:gd name="T92" fmla="*/ 29 w 1390"/>
                <a:gd name="T93" fmla="*/ 11 h 1454"/>
                <a:gd name="T94" fmla="*/ 30 w 1390"/>
                <a:gd name="T95" fmla="*/ 11 h 1454"/>
                <a:gd name="T96" fmla="*/ 31 w 1390"/>
                <a:gd name="T97" fmla="*/ 11 h 1454"/>
                <a:gd name="T98" fmla="*/ 31 w 1390"/>
                <a:gd name="T99" fmla="*/ 11 h 1454"/>
                <a:gd name="T100" fmla="*/ 35 w 1390"/>
                <a:gd name="T101" fmla="*/ 11 h 1454"/>
                <a:gd name="T102" fmla="*/ 36 w 1390"/>
                <a:gd name="T103" fmla="*/ 11 h 1454"/>
                <a:gd name="T104" fmla="*/ 37 w 1390"/>
                <a:gd name="T105" fmla="*/ 11 h 1454"/>
                <a:gd name="T106" fmla="*/ 40 w 1390"/>
                <a:gd name="T107" fmla="*/ 11 h 1454"/>
                <a:gd name="T108" fmla="*/ 42 w 1390"/>
                <a:gd name="T109" fmla="*/ 10 h 1454"/>
                <a:gd name="T110" fmla="*/ 42 w 1390"/>
                <a:gd name="T111" fmla="*/ 9 h 1454"/>
                <a:gd name="T112" fmla="*/ 40 w 1390"/>
                <a:gd name="T113" fmla="*/ 9 h 1454"/>
                <a:gd name="T114" fmla="*/ 40 w 1390"/>
                <a:gd name="T115" fmla="*/ 9 h 1454"/>
                <a:gd name="T116" fmla="*/ 37 w 1390"/>
                <a:gd name="T117" fmla="*/ 7 h 1454"/>
                <a:gd name="T118" fmla="*/ 37 w 1390"/>
                <a:gd name="T119" fmla="*/ 7 h 1454"/>
                <a:gd name="T120" fmla="*/ 36 w 1390"/>
                <a:gd name="T121" fmla="*/ 7 h 14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0"/>
                <a:gd name="T184" fmla="*/ 0 h 1454"/>
                <a:gd name="T185" fmla="*/ 1390 w 1390"/>
                <a:gd name="T186" fmla="*/ 1454 h 14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0" h="1454">
                  <a:moveTo>
                    <a:pt x="1162" y="762"/>
                  </a:moveTo>
                  <a:lnTo>
                    <a:pt x="1159" y="738"/>
                  </a:lnTo>
                  <a:lnTo>
                    <a:pt x="1162" y="708"/>
                  </a:lnTo>
                  <a:lnTo>
                    <a:pt x="1175" y="685"/>
                  </a:lnTo>
                  <a:lnTo>
                    <a:pt x="1195" y="651"/>
                  </a:lnTo>
                  <a:lnTo>
                    <a:pt x="1196" y="634"/>
                  </a:lnTo>
                  <a:lnTo>
                    <a:pt x="1195" y="627"/>
                  </a:lnTo>
                  <a:lnTo>
                    <a:pt x="1181" y="625"/>
                  </a:lnTo>
                  <a:lnTo>
                    <a:pt x="1163" y="613"/>
                  </a:lnTo>
                  <a:lnTo>
                    <a:pt x="1154" y="601"/>
                  </a:lnTo>
                  <a:lnTo>
                    <a:pt x="1151" y="579"/>
                  </a:lnTo>
                  <a:lnTo>
                    <a:pt x="1144" y="564"/>
                  </a:lnTo>
                  <a:lnTo>
                    <a:pt x="1117" y="537"/>
                  </a:lnTo>
                  <a:lnTo>
                    <a:pt x="1133" y="513"/>
                  </a:lnTo>
                  <a:lnTo>
                    <a:pt x="1157" y="495"/>
                  </a:lnTo>
                  <a:lnTo>
                    <a:pt x="1192" y="487"/>
                  </a:lnTo>
                  <a:lnTo>
                    <a:pt x="1201" y="481"/>
                  </a:lnTo>
                  <a:lnTo>
                    <a:pt x="1213" y="465"/>
                  </a:lnTo>
                  <a:lnTo>
                    <a:pt x="1226" y="416"/>
                  </a:lnTo>
                  <a:lnTo>
                    <a:pt x="1225" y="399"/>
                  </a:lnTo>
                  <a:lnTo>
                    <a:pt x="1220" y="389"/>
                  </a:lnTo>
                  <a:lnTo>
                    <a:pt x="1202" y="372"/>
                  </a:lnTo>
                  <a:lnTo>
                    <a:pt x="1162" y="353"/>
                  </a:lnTo>
                  <a:lnTo>
                    <a:pt x="1135" y="336"/>
                  </a:lnTo>
                  <a:lnTo>
                    <a:pt x="1120" y="323"/>
                  </a:lnTo>
                  <a:lnTo>
                    <a:pt x="1114" y="306"/>
                  </a:lnTo>
                  <a:lnTo>
                    <a:pt x="1099" y="309"/>
                  </a:lnTo>
                  <a:lnTo>
                    <a:pt x="1078" y="306"/>
                  </a:lnTo>
                  <a:lnTo>
                    <a:pt x="1052" y="306"/>
                  </a:lnTo>
                  <a:lnTo>
                    <a:pt x="1046" y="312"/>
                  </a:lnTo>
                  <a:lnTo>
                    <a:pt x="1022" y="369"/>
                  </a:lnTo>
                  <a:lnTo>
                    <a:pt x="1015" y="362"/>
                  </a:lnTo>
                  <a:lnTo>
                    <a:pt x="979" y="345"/>
                  </a:lnTo>
                  <a:lnTo>
                    <a:pt x="947" y="326"/>
                  </a:lnTo>
                  <a:lnTo>
                    <a:pt x="916" y="311"/>
                  </a:lnTo>
                  <a:lnTo>
                    <a:pt x="907" y="303"/>
                  </a:lnTo>
                  <a:lnTo>
                    <a:pt x="899" y="288"/>
                  </a:lnTo>
                  <a:lnTo>
                    <a:pt x="895" y="263"/>
                  </a:lnTo>
                  <a:lnTo>
                    <a:pt x="890" y="228"/>
                  </a:lnTo>
                  <a:lnTo>
                    <a:pt x="878" y="186"/>
                  </a:lnTo>
                  <a:lnTo>
                    <a:pt x="871" y="167"/>
                  </a:lnTo>
                  <a:lnTo>
                    <a:pt x="860" y="156"/>
                  </a:lnTo>
                  <a:lnTo>
                    <a:pt x="850" y="152"/>
                  </a:lnTo>
                  <a:lnTo>
                    <a:pt x="841" y="125"/>
                  </a:lnTo>
                  <a:lnTo>
                    <a:pt x="809" y="102"/>
                  </a:lnTo>
                  <a:lnTo>
                    <a:pt x="773" y="105"/>
                  </a:lnTo>
                  <a:lnTo>
                    <a:pt x="763" y="99"/>
                  </a:lnTo>
                  <a:lnTo>
                    <a:pt x="743" y="101"/>
                  </a:lnTo>
                  <a:lnTo>
                    <a:pt x="698" y="69"/>
                  </a:lnTo>
                  <a:lnTo>
                    <a:pt x="669" y="48"/>
                  </a:lnTo>
                  <a:lnTo>
                    <a:pt x="648" y="48"/>
                  </a:lnTo>
                  <a:lnTo>
                    <a:pt x="636" y="47"/>
                  </a:lnTo>
                  <a:lnTo>
                    <a:pt x="621" y="56"/>
                  </a:lnTo>
                  <a:lnTo>
                    <a:pt x="603" y="54"/>
                  </a:lnTo>
                  <a:lnTo>
                    <a:pt x="600" y="48"/>
                  </a:lnTo>
                  <a:lnTo>
                    <a:pt x="605" y="39"/>
                  </a:lnTo>
                  <a:lnTo>
                    <a:pt x="609" y="23"/>
                  </a:lnTo>
                  <a:lnTo>
                    <a:pt x="605" y="18"/>
                  </a:lnTo>
                  <a:lnTo>
                    <a:pt x="593" y="15"/>
                  </a:lnTo>
                  <a:lnTo>
                    <a:pt x="591" y="9"/>
                  </a:lnTo>
                  <a:lnTo>
                    <a:pt x="587" y="8"/>
                  </a:lnTo>
                  <a:lnTo>
                    <a:pt x="563" y="6"/>
                  </a:lnTo>
                  <a:lnTo>
                    <a:pt x="554" y="0"/>
                  </a:lnTo>
                  <a:lnTo>
                    <a:pt x="534" y="3"/>
                  </a:lnTo>
                  <a:lnTo>
                    <a:pt x="519" y="0"/>
                  </a:lnTo>
                  <a:lnTo>
                    <a:pt x="513" y="14"/>
                  </a:lnTo>
                  <a:lnTo>
                    <a:pt x="476" y="18"/>
                  </a:lnTo>
                  <a:lnTo>
                    <a:pt x="464" y="18"/>
                  </a:lnTo>
                  <a:lnTo>
                    <a:pt x="443" y="33"/>
                  </a:lnTo>
                  <a:lnTo>
                    <a:pt x="437" y="44"/>
                  </a:lnTo>
                  <a:lnTo>
                    <a:pt x="423" y="45"/>
                  </a:lnTo>
                  <a:lnTo>
                    <a:pt x="411" y="44"/>
                  </a:lnTo>
                  <a:lnTo>
                    <a:pt x="417" y="63"/>
                  </a:lnTo>
                  <a:lnTo>
                    <a:pt x="402" y="74"/>
                  </a:lnTo>
                  <a:lnTo>
                    <a:pt x="389" y="86"/>
                  </a:lnTo>
                  <a:lnTo>
                    <a:pt x="380" y="107"/>
                  </a:lnTo>
                  <a:lnTo>
                    <a:pt x="327" y="138"/>
                  </a:lnTo>
                  <a:lnTo>
                    <a:pt x="359" y="155"/>
                  </a:lnTo>
                  <a:lnTo>
                    <a:pt x="363" y="162"/>
                  </a:lnTo>
                  <a:lnTo>
                    <a:pt x="365" y="170"/>
                  </a:lnTo>
                  <a:lnTo>
                    <a:pt x="362" y="177"/>
                  </a:lnTo>
                  <a:lnTo>
                    <a:pt x="347" y="189"/>
                  </a:lnTo>
                  <a:lnTo>
                    <a:pt x="335" y="198"/>
                  </a:lnTo>
                  <a:lnTo>
                    <a:pt x="323" y="210"/>
                  </a:lnTo>
                  <a:lnTo>
                    <a:pt x="315" y="230"/>
                  </a:lnTo>
                  <a:lnTo>
                    <a:pt x="308" y="236"/>
                  </a:lnTo>
                  <a:lnTo>
                    <a:pt x="293" y="240"/>
                  </a:lnTo>
                  <a:lnTo>
                    <a:pt x="278" y="249"/>
                  </a:lnTo>
                  <a:lnTo>
                    <a:pt x="269" y="257"/>
                  </a:lnTo>
                  <a:lnTo>
                    <a:pt x="257" y="275"/>
                  </a:lnTo>
                  <a:lnTo>
                    <a:pt x="269" y="278"/>
                  </a:lnTo>
                  <a:lnTo>
                    <a:pt x="320" y="302"/>
                  </a:lnTo>
                  <a:lnTo>
                    <a:pt x="365" y="326"/>
                  </a:lnTo>
                  <a:lnTo>
                    <a:pt x="374" y="339"/>
                  </a:lnTo>
                  <a:lnTo>
                    <a:pt x="374" y="348"/>
                  </a:lnTo>
                  <a:lnTo>
                    <a:pt x="362" y="380"/>
                  </a:lnTo>
                  <a:lnTo>
                    <a:pt x="357" y="404"/>
                  </a:lnTo>
                  <a:lnTo>
                    <a:pt x="345" y="416"/>
                  </a:lnTo>
                  <a:lnTo>
                    <a:pt x="335" y="426"/>
                  </a:lnTo>
                  <a:lnTo>
                    <a:pt x="330" y="444"/>
                  </a:lnTo>
                  <a:lnTo>
                    <a:pt x="330" y="460"/>
                  </a:lnTo>
                  <a:lnTo>
                    <a:pt x="351" y="460"/>
                  </a:lnTo>
                  <a:lnTo>
                    <a:pt x="359" y="468"/>
                  </a:lnTo>
                  <a:lnTo>
                    <a:pt x="366" y="475"/>
                  </a:lnTo>
                  <a:lnTo>
                    <a:pt x="374" y="502"/>
                  </a:lnTo>
                  <a:lnTo>
                    <a:pt x="357" y="504"/>
                  </a:lnTo>
                  <a:lnTo>
                    <a:pt x="350" y="507"/>
                  </a:lnTo>
                  <a:lnTo>
                    <a:pt x="342" y="516"/>
                  </a:lnTo>
                  <a:lnTo>
                    <a:pt x="336" y="525"/>
                  </a:lnTo>
                  <a:lnTo>
                    <a:pt x="326" y="525"/>
                  </a:lnTo>
                  <a:lnTo>
                    <a:pt x="300" y="508"/>
                  </a:lnTo>
                  <a:lnTo>
                    <a:pt x="284" y="502"/>
                  </a:lnTo>
                  <a:lnTo>
                    <a:pt x="282" y="522"/>
                  </a:lnTo>
                  <a:lnTo>
                    <a:pt x="284" y="534"/>
                  </a:lnTo>
                  <a:lnTo>
                    <a:pt x="293" y="549"/>
                  </a:lnTo>
                  <a:lnTo>
                    <a:pt x="323" y="564"/>
                  </a:lnTo>
                  <a:lnTo>
                    <a:pt x="333" y="571"/>
                  </a:lnTo>
                  <a:lnTo>
                    <a:pt x="335" y="583"/>
                  </a:lnTo>
                  <a:lnTo>
                    <a:pt x="327" y="613"/>
                  </a:lnTo>
                  <a:lnTo>
                    <a:pt x="329" y="631"/>
                  </a:lnTo>
                  <a:lnTo>
                    <a:pt x="339" y="645"/>
                  </a:lnTo>
                  <a:lnTo>
                    <a:pt x="339" y="660"/>
                  </a:lnTo>
                  <a:lnTo>
                    <a:pt x="335" y="676"/>
                  </a:lnTo>
                  <a:lnTo>
                    <a:pt x="317" y="691"/>
                  </a:lnTo>
                  <a:lnTo>
                    <a:pt x="281" y="706"/>
                  </a:lnTo>
                  <a:lnTo>
                    <a:pt x="260" y="711"/>
                  </a:lnTo>
                  <a:lnTo>
                    <a:pt x="254" y="705"/>
                  </a:lnTo>
                  <a:lnTo>
                    <a:pt x="252" y="697"/>
                  </a:lnTo>
                  <a:lnTo>
                    <a:pt x="248" y="681"/>
                  </a:lnTo>
                  <a:lnTo>
                    <a:pt x="236" y="672"/>
                  </a:lnTo>
                  <a:lnTo>
                    <a:pt x="219" y="666"/>
                  </a:lnTo>
                  <a:lnTo>
                    <a:pt x="205" y="669"/>
                  </a:lnTo>
                  <a:lnTo>
                    <a:pt x="181" y="679"/>
                  </a:lnTo>
                  <a:lnTo>
                    <a:pt x="166" y="676"/>
                  </a:lnTo>
                  <a:lnTo>
                    <a:pt x="153" y="667"/>
                  </a:lnTo>
                  <a:lnTo>
                    <a:pt x="142" y="639"/>
                  </a:lnTo>
                  <a:lnTo>
                    <a:pt x="135" y="630"/>
                  </a:lnTo>
                  <a:lnTo>
                    <a:pt x="124" y="625"/>
                  </a:lnTo>
                  <a:lnTo>
                    <a:pt x="84" y="621"/>
                  </a:lnTo>
                  <a:lnTo>
                    <a:pt x="21" y="603"/>
                  </a:lnTo>
                  <a:lnTo>
                    <a:pt x="7" y="619"/>
                  </a:lnTo>
                  <a:lnTo>
                    <a:pt x="6" y="627"/>
                  </a:lnTo>
                  <a:lnTo>
                    <a:pt x="12" y="649"/>
                  </a:lnTo>
                  <a:lnTo>
                    <a:pt x="15" y="672"/>
                  </a:lnTo>
                  <a:lnTo>
                    <a:pt x="13" y="685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3" y="723"/>
                  </a:lnTo>
                  <a:lnTo>
                    <a:pt x="37" y="747"/>
                  </a:lnTo>
                  <a:lnTo>
                    <a:pt x="43" y="756"/>
                  </a:lnTo>
                  <a:lnTo>
                    <a:pt x="48" y="769"/>
                  </a:lnTo>
                  <a:lnTo>
                    <a:pt x="48" y="784"/>
                  </a:lnTo>
                  <a:lnTo>
                    <a:pt x="36" y="825"/>
                  </a:lnTo>
                  <a:lnTo>
                    <a:pt x="28" y="855"/>
                  </a:lnTo>
                  <a:lnTo>
                    <a:pt x="48" y="856"/>
                  </a:lnTo>
                  <a:lnTo>
                    <a:pt x="84" y="871"/>
                  </a:lnTo>
                  <a:lnTo>
                    <a:pt x="123" y="901"/>
                  </a:lnTo>
                  <a:lnTo>
                    <a:pt x="136" y="904"/>
                  </a:lnTo>
                  <a:lnTo>
                    <a:pt x="171" y="904"/>
                  </a:lnTo>
                  <a:lnTo>
                    <a:pt x="178" y="907"/>
                  </a:lnTo>
                  <a:lnTo>
                    <a:pt x="184" y="914"/>
                  </a:lnTo>
                  <a:lnTo>
                    <a:pt x="187" y="926"/>
                  </a:lnTo>
                  <a:lnTo>
                    <a:pt x="186" y="949"/>
                  </a:lnTo>
                  <a:lnTo>
                    <a:pt x="189" y="961"/>
                  </a:lnTo>
                  <a:lnTo>
                    <a:pt x="211" y="977"/>
                  </a:lnTo>
                  <a:lnTo>
                    <a:pt x="224" y="989"/>
                  </a:lnTo>
                  <a:lnTo>
                    <a:pt x="233" y="1007"/>
                  </a:lnTo>
                  <a:lnTo>
                    <a:pt x="236" y="1021"/>
                  </a:lnTo>
                  <a:lnTo>
                    <a:pt x="254" y="1033"/>
                  </a:lnTo>
                  <a:lnTo>
                    <a:pt x="279" y="1030"/>
                  </a:lnTo>
                  <a:lnTo>
                    <a:pt x="297" y="1022"/>
                  </a:lnTo>
                  <a:lnTo>
                    <a:pt x="321" y="1007"/>
                  </a:lnTo>
                  <a:lnTo>
                    <a:pt x="336" y="1003"/>
                  </a:lnTo>
                  <a:lnTo>
                    <a:pt x="369" y="1003"/>
                  </a:lnTo>
                  <a:lnTo>
                    <a:pt x="378" y="1012"/>
                  </a:lnTo>
                  <a:lnTo>
                    <a:pt x="395" y="1021"/>
                  </a:lnTo>
                  <a:lnTo>
                    <a:pt x="417" y="1022"/>
                  </a:lnTo>
                  <a:lnTo>
                    <a:pt x="432" y="1028"/>
                  </a:lnTo>
                  <a:lnTo>
                    <a:pt x="449" y="1043"/>
                  </a:lnTo>
                  <a:lnTo>
                    <a:pt x="462" y="1057"/>
                  </a:lnTo>
                  <a:lnTo>
                    <a:pt x="492" y="1069"/>
                  </a:lnTo>
                  <a:lnTo>
                    <a:pt x="500" y="1087"/>
                  </a:lnTo>
                  <a:lnTo>
                    <a:pt x="501" y="1117"/>
                  </a:lnTo>
                  <a:lnTo>
                    <a:pt x="522" y="1150"/>
                  </a:lnTo>
                  <a:lnTo>
                    <a:pt x="510" y="1162"/>
                  </a:lnTo>
                  <a:lnTo>
                    <a:pt x="512" y="1171"/>
                  </a:lnTo>
                  <a:lnTo>
                    <a:pt x="516" y="1180"/>
                  </a:lnTo>
                  <a:lnTo>
                    <a:pt x="525" y="1181"/>
                  </a:lnTo>
                  <a:lnTo>
                    <a:pt x="548" y="1187"/>
                  </a:lnTo>
                  <a:lnTo>
                    <a:pt x="557" y="1202"/>
                  </a:lnTo>
                  <a:lnTo>
                    <a:pt x="563" y="1205"/>
                  </a:lnTo>
                  <a:lnTo>
                    <a:pt x="572" y="1204"/>
                  </a:lnTo>
                  <a:lnTo>
                    <a:pt x="587" y="1192"/>
                  </a:lnTo>
                  <a:lnTo>
                    <a:pt x="623" y="1156"/>
                  </a:lnTo>
                  <a:lnTo>
                    <a:pt x="635" y="1142"/>
                  </a:lnTo>
                  <a:lnTo>
                    <a:pt x="645" y="1136"/>
                  </a:lnTo>
                  <a:lnTo>
                    <a:pt x="680" y="1138"/>
                  </a:lnTo>
                  <a:lnTo>
                    <a:pt x="698" y="1142"/>
                  </a:lnTo>
                  <a:lnTo>
                    <a:pt x="714" y="1147"/>
                  </a:lnTo>
                  <a:lnTo>
                    <a:pt x="722" y="1147"/>
                  </a:lnTo>
                  <a:lnTo>
                    <a:pt x="730" y="1154"/>
                  </a:lnTo>
                  <a:lnTo>
                    <a:pt x="728" y="1171"/>
                  </a:lnTo>
                  <a:lnTo>
                    <a:pt x="730" y="1181"/>
                  </a:lnTo>
                  <a:lnTo>
                    <a:pt x="742" y="1184"/>
                  </a:lnTo>
                  <a:lnTo>
                    <a:pt x="752" y="1186"/>
                  </a:lnTo>
                  <a:lnTo>
                    <a:pt x="755" y="1192"/>
                  </a:lnTo>
                  <a:lnTo>
                    <a:pt x="746" y="1199"/>
                  </a:lnTo>
                  <a:lnTo>
                    <a:pt x="740" y="1208"/>
                  </a:lnTo>
                  <a:lnTo>
                    <a:pt x="742" y="1216"/>
                  </a:lnTo>
                  <a:lnTo>
                    <a:pt x="749" y="1225"/>
                  </a:lnTo>
                  <a:lnTo>
                    <a:pt x="763" y="1232"/>
                  </a:lnTo>
                  <a:lnTo>
                    <a:pt x="767" y="1240"/>
                  </a:lnTo>
                  <a:lnTo>
                    <a:pt x="763" y="1252"/>
                  </a:lnTo>
                  <a:lnTo>
                    <a:pt x="764" y="1261"/>
                  </a:lnTo>
                  <a:lnTo>
                    <a:pt x="775" y="1274"/>
                  </a:lnTo>
                  <a:lnTo>
                    <a:pt x="787" y="1276"/>
                  </a:lnTo>
                  <a:lnTo>
                    <a:pt x="802" y="1268"/>
                  </a:lnTo>
                  <a:lnTo>
                    <a:pt x="811" y="1267"/>
                  </a:lnTo>
                  <a:lnTo>
                    <a:pt x="815" y="1270"/>
                  </a:lnTo>
                  <a:lnTo>
                    <a:pt x="814" y="1274"/>
                  </a:lnTo>
                  <a:lnTo>
                    <a:pt x="811" y="1285"/>
                  </a:lnTo>
                  <a:lnTo>
                    <a:pt x="814" y="1295"/>
                  </a:lnTo>
                  <a:lnTo>
                    <a:pt x="824" y="1297"/>
                  </a:lnTo>
                  <a:lnTo>
                    <a:pt x="838" y="1294"/>
                  </a:lnTo>
                  <a:lnTo>
                    <a:pt x="851" y="1292"/>
                  </a:lnTo>
                  <a:lnTo>
                    <a:pt x="863" y="1304"/>
                  </a:lnTo>
                  <a:lnTo>
                    <a:pt x="863" y="1315"/>
                  </a:lnTo>
                  <a:lnTo>
                    <a:pt x="857" y="1327"/>
                  </a:lnTo>
                  <a:lnTo>
                    <a:pt x="859" y="1340"/>
                  </a:lnTo>
                  <a:lnTo>
                    <a:pt x="869" y="1340"/>
                  </a:lnTo>
                  <a:lnTo>
                    <a:pt x="875" y="1342"/>
                  </a:lnTo>
                  <a:lnTo>
                    <a:pt x="887" y="1357"/>
                  </a:lnTo>
                  <a:lnTo>
                    <a:pt x="901" y="1369"/>
                  </a:lnTo>
                  <a:lnTo>
                    <a:pt x="911" y="1372"/>
                  </a:lnTo>
                  <a:lnTo>
                    <a:pt x="925" y="1366"/>
                  </a:lnTo>
                  <a:lnTo>
                    <a:pt x="943" y="1351"/>
                  </a:lnTo>
                  <a:lnTo>
                    <a:pt x="955" y="1334"/>
                  </a:lnTo>
                  <a:lnTo>
                    <a:pt x="961" y="1324"/>
                  </a:lnTo>
                  <a:lnTo>
                    <a:pt x="967" y="1325"/>
                  </a:lnTo>
                  <a:lnTo>
                    <a:pt x="986" y="1340"/>
                  </a:lnTo>
                  <a:lnTo>
                    <a:pt x="1009" y="1357"/>
                  </a:lnTo>
                  <a:lnTo>
                    <a:pt x="1001" y="1363"/>
                  </a:lnTo>
                  <a:lnTo>
                    <a:pt x="1001" y="1387"/>
                  </a:lnTo>
                  <a:lnTo>
                    <a:pt x="989" y="1398"/>
                  </a:lnTo>
                  <a:lnTo>
                    <a:pt x="1013" y="1398"/>
                  </a:lnTo>
                  <a:lnTo>
                    <a:pt x="1019" y="1378"/>
                  </a:lnTo>
                  <a:lnTo>
                    <a:pt x="1043" y="1388"/>
                  </a:lnTo>
                  <a:lnTo>
                    <a:pt x="1042" y="1401"/>
                  </a:lnTo>
                  <a:lnTo>
                    <a:pt x="1057" y="1415"/>
                  </a:lnTo>
                  <a:lnTo>
                    <a:pt x="1058" y="1427"/>
                  </a:lnTo>
                  <a:lnTo>
                    <a:pt x="1067" y="1434"/>
                  </a:lnTo>
                  <a:lnTo>
                    <a:pt x="1084" y="1443"/>
                  </a:lnTo>
                  <a:lnTo>
                    <a:pt x="1088" y="1454"/>
                  </a:lnTo>
                  <a:lnTo>
                    <a:pt x="1114" y="1446"/>
                  </a:lnTo>
                  <a:lnTo>
                    <a:pt x="1156" y="1409"/>
                  </a:lnTo>
                  <a:lnTo>
                    <a:pt x="1174" y="1404"/>
                  </a:lnTo>
                  <a:lnTo>
                    <a:pt x="1189" y="1406"/>
                  </a:lnTo>
                  <a:lnTo>
                    <a:pt x="1196" y="1413"/>
                  </a:lnTo>
                  <a:lnTo>
                    <a:pt x="1210" y="1390"/>
                  </a:lnTo>
                  <a:lnTo>
                    <a:pt x="1190" y="1354"/>
                  </a:lnTo>
                  <a:lnTo>
                    <a:pt x="1202" y="1336"/>
                  </a:lnTo>
                  <a:lnTo>
                    <a:pt x="1219" y="1337"/>
                  </a:lnTo>
                  <a:lnTo>
                    <a:pt x="1231" y="1325"/>
                  </a:lnTo>
                  <a:lnTo>
                    <a:pt x="1228" y="1307"/>
                  </a:lnTo>
                  <a:lnTo>
                    <a:pt x="1231" y="1292"/>
                  </a:lnTo>
                  <a:lnTo>
                    <a:pt x="1242" y="1291"/>
                  </a:lnTo>
                  <a:lnTo>
                    <a:pt x="1257" y="1262"/>
                  </a:lnTo>
                  <a:lnTo>
                    <a:pt x="1267" y="1256"/>
                  </a:lnTo>
                  <a:lnTo>
                    <a:pt x="1288" y="1228"/>
                  </a:lnTo>
                  <a:lnTo>
                    <a:pt x="1306" y="1238"/>
                  </a:lnTo>
                  <a:lnTo>
                    <a:pt x="1326" y="1228"/>
                  </a:lnTo>
                  <a:lnTo>
                    <a:pt x="1345" y="1241"/>
                  </a:lnTo>
                  <a:lnTo>
                    <a:pt x="1351" y="1226"/>
                  </a:lnTo>
                  <a:lnTo>
                    <a:pt x="1375" y="1223"/>
                  </a:lnTo>
                  <a:lnTo>
                    <a:pt x="1390" y="1192"/>
                  </a:lnTo>
                  <a:lnTo>
                    <a:pt x="1387" y="1183"/>
                  </a:lnTo>
                  <a:lnTo>
                    <a:pt x="1377" y="1175"/>
                  </a:lnTo>
                  <a:lnTo>
                    <a:pt x="1368" y="1171"/>
                  </a:lnTo>
                  <a:lnTo>
                    <a:pt x="1351" y="1163"/>
                  </a:lnTo>
                  <a:lnTo>
                    <a:pt x="1345" y="1157"/>
                  </a:lnTo>
                  <a:lnTo>
                    <a:pt x="1341" y="1153"/>
                  </a:lnTo>
                  <a:lnTo>
                    <a:pt x="1332" y="1142"/>
                  </a:lnTo>
                  <a:lnTo>
                    <a:pt x="1320" y="1136"/>
                  </a:lnTo>
                  <a:lnTo>
                    <a:pt x="1314" y="1121"/>
                  </a:lnTo>
                  <a:lnTo>
                    <a:pt x="1294" y="1117"/>
                  </a:lnTo>
                  <a:lnTo>
                    <a:pt x="1287" y="1109"/>
                  </a:lnTo>
                  <a:lnTo>
                    <a:pt x="1275" y="1075"/>
                  </a:lnTo>
                  <a:lnTo>
                    <a:pt x="1287" y="1067"/>
                  </a:lnTo>
                  <a:lnTo>
                    <a:pt x="1308" y="1063"/>
                  </a:lnTo>
                  <a:lnTo>
                    <a:pt x="1290" y="1040"/>
                  </a:lnTo>
                  <a:lnTo>
                    <a:pt x="1260" y="1013"/>
                  </a:lnTo>
                  <a:lnTo>
                    <a:pt x="1239" y="986"/>
                  </a:lnTo>
                  <a:lnTo>
                    <a:pt x="1230" y="970"/>
                  </a:lnTo>
                  <a:lnTo>
                    <a:pt x="1226" y="955"/>
                  </a:lnTo>
                  <a:lnTo>
                    <a:pt x="1228" y="946"/>
                  </a:lnTo>
                  <a:lnTo>
                    <a:pt x="1240" y="934"/>
                  </a:lnTo>
                  <a:lnTo>
                    <a:pt x="1245" y="917"/>
                  </a:lnTo>
                  <a:lnTo>
                    <a:pt x="1240" y="895"/>
                  </a:lnTo>
                  <a:lnTo>
                    <a:pt x="1236" y="868"/>
                  </a:lnTo>
                  <a:lnTo>
                    <a:pt x="1230" y="859"/>
                  </a:lnTo>
                  <a:lnTo>
                    <a:pt x="1219" y="850"/>
                  </a:lnTo>
                  <a:lnTo>
                    <a:pt x="1208" y="847"/>
                  </a:lnTo>
                  <a:lnTo>
                    <a:pt x="1204" y="838"/>
                  </a:lnTo>
                  <a:lnTo>
                    <a:pt x="1201" y="816"/>
                  </a:lnTo>
                  <a:lnTo>
                    <a:pt x="1192" y="804"/>
                  </a:lnTo>
                  <a:lnTo>
                    <a:pt x="1171" y="780"/>
                  </a:lnTo>
                  <a:lnTo>
                    <a:pt x="1162" y="762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431" y="2730"/>
              <a:ext cx="169" cy="252"/>
            </a:xfrm>
            <a:custGeom>
              <a:avLst/>
              <a:gdLst>
                <a:gd name="T0" fmla="*/ 6 w 196"/>
                <a:gd name="T1" fmla="*/ 2 h 308"/>
                <a:gd name="T2" fmla="*/ 6 w 196"/>
                <a:gd name="T3" fmla="*/ 2 h 308"/>
                <a:gd name="T4" fmla="*/ 6 w 196"/>
                <a:gd name="T5" fmla="*/ 2 h 308"/>
                <a:gd name="T6" fmla="*/ 6 w 196"/>
                <a:gd name="T7" fmla="*/ 2 h 308"/>
                <a:gd name="T8" fmla="*/ 6 w 196"/>
                <a:gd name="T9" fmla="*/ 2 h 308"/>
                <a:gd name="T10" fmla="*/ 5 w 196"/>
                <a:gd name="T11" fmla="*/ 2 h 308"/>
                <a:gd name="T12" fmla="*/ 5 w 196"/>
                <a:gd name="T13" fmla="*/ 2 h 308"/>
                <a:gd name="T14" fmla="*/ 5 w 196"/>
                <a:gd name="T15" fmla="*/ 2 h 308"/>
                <a:gd name="T16" fmla="*/ 5 w 196"/>
                <a:gd name="T17" fmla="*/ 2 h 308"/>
                <a:gd name="T18" fmla="*/ 6 w 196"/>
                <a:gd name="T19" fmla="*/ 2 h 308"/>
                <a:gd name="T20" fmla="*/ 6 w 196"/>
                <a:gd name="T21" fmla="*/ 2 h 308"/>
                <a:gd name="T22" fmla="*/ 6 w 196"/>
                <a:gd name="T23" fmla="*/ 2 h 308"/>
                <a:gd name="T24" fmla="*/ 5 w 196"/>
                <a:gd name="T25" fmla="*/ 2 h 308"/>
                <a:gd name="T26" fmla="*/ 4 w 196"/>
                <a:gd name="T27" fmla="*/ 2 h 308"/>
                <a:gd name="T28" fmla="*/ 4 w 196"/>
                <a:gd name="T29" fmla="*/ 2 h 308"/>
                <a:gd name="T30" fmla="*/ 3 w 196"/>
                <a:gd name="T31" fmla="*/ 2 h 308"/>
                <a:gd name="T32" fmla="*/ 3 w 196"/>
                <a:gd name="T33" fmla="*/ 2 h 308"/>
                <a:gd name="T34" fmla="*/ 3 w 196"/>
                <a:gd name="T35" fmla="*/ 2 h 308"/>
                <a:gd name="T36" fmla="*/ 3 w 196"/>
                <a:gd name="T37" fmla="*/ 2 h 308"/>
                <a:gd name="T38" fmla="*/ 3 w 196"/>
                <a:gd name="T39" fmla="*/ 2 h 308"/>
                <a:gd name="T40" fmla="*/ 3 w 196"/>
                <a:gd name="T41" fmla="*/ 2 h 308"/>
                <a:gd name="T42" fmla="*/ 3 w 196"/>
                <a:gd name="T43" fmla="*/ 2 h 308"/>
                <a:gd name="T44" fmla="*/ 3 w 196"/>
                <a:gd name="T45" fmla="*/ 2 h 308"/>
                <a:gd name="T46" fmla="*/ 3 w 196"/>
                <a:gd name="T47" fmla="*/ 2 h 308"/>
                <a:gd name="T48" fmla="*/ 3 w 196"/>
                <a:gd name="T49" fmla="*/ 2 h 308"/>
                <a:gd name="T50" fmla="*/ 3 w 196"/>
                <a:gd name="T51" fmla="*/ 2 h 308"/>
                <a:gd name="T52" fmla="*/ 3 w 196"/>
                <a:gd name="T53" fmla="*/ 2 h 308"/>
                <a:gd name="T54" fmla="*/ 3 w 196"/>
                <a:gd name="T55" fmla="*/ 2 h 308"/>
                <a:gd name="T56" fmla="*/ 3 w 196"/>
                <a:gd name="T57" fmla="*/ 2 h 308"/>
                <a:gd name="T58" fmla="*/ 3 w 196"/>
                <a:gd name="T59" fmla="*/ 2 h 308"/>
                <a:gd name="T60" fmla="*/ 0 w 196"/>
                <a:gd name="T61" fmla="*/ 2 h 308"/>
                <a:gd name="T62" fmla="*/ 2 w 196"/>
                <a:gd name="T63" fmla="*/ 2 h 308"/>
                <a:gd name="T64" fmla="*/ 3 w 196"/>
                <a:gd name="T65" fmla="*/ 2 h 308"/>
                <a:gd name="T66" fmla="*/ 3 w 196"/>
                <a:gd name="T67" fmla="*/ 2 h 308"/>
                <a:gd name="T68" fmla="*/ 3 w 196"/>
                <a:gd name="T69" fmla="*/ 2 h 308"/>
                <a:gd name="T70" fmla="*/ 3 w 196"/>
                <a:gd name="T71" fmla="*/ 2 h 308"/>
                <a:gd name="T72" fmla="*/ 3 w 196"/>
                <a:gd name="T73" fmla="*/ 2 h 308"/>
                <a:gd name="T74" fmla="*/ 3 w 196"/>
                <a:gd name="T75" fmla="*/ 2 h 308"/>
                <a:gd name="T76" fmla="*/ 3 w 196"/>
                <a:gd name="T77" fmla="*/ 2 h 308"/>
                <a:gd name="T78" fmla="*/ 3 w 196"/>
                <a:gd name="T79" fmla="*/ 2 h 308"/>
                <a:gd name="T80" fmla="*/ 3 w 196"/>
                <a:gd name="T81" fmla="*/ 2 h 308"/>
                <a:gd name="T82" fmla="*/ 3 w 196"/>
                <a:gd name="T83" fmla="*/ 2 h 308"/>
                <a:gd name="T84" fmla="*/ 3 w 196"/>
                <a:gd name="T85" fmla="*/ 2 h 308"/>
                <a:gd name="T86" fmla="*/ 3 w 196"/>
                <a:gd name="T87" fmla="*/ 1 h 308"/>
                <a:gd name="T88" fmla="*/ 3 w 196"/>
                <a:gd name="T89" fmla="*/ 0 h 308"/>
                <a:gd name="T90" fmla="*/ 3 w 196"/>
                <a:gd name="T91" fmla="*/ 2 h 308"/>
                <a:gd name="T92" fmla="*/ 3 w 196"/>
                <a:gd name="T93" fmla="*/ 2 h 308"/>
                <a:gd name="T94" fmla="*/ 3 w 196"/>
                <a:gd name="T95" fmla="*/ 2 h 308"/>
                <a:gd name="T96" fmla="*/ 3 w 196"/>
                <a:gd name="T97" fmla="*/ 2 h 308"/>
                <a:gd name="T98" fmla="*/ 3 w 196"/>
                <a:gd name="T99" fmla="*/ 2 h 308"/>
                <a:gd name="T100" fmla="*/ 4 w 196"/>
                <a:gd name="T101" fmla="*/ 2 h 308"/>
                <a:gd name="T102" fmla="*/ 4 w 196"/>
                <a:gd name="T103" fmla="*/ 2 h 308"/>
                <a:gd name="T104" fmla="*/ 4 w 196"/>
                <a:gd name="T105" fmla="*/ 2 h 308"/>
                <a:gd name="T106" fmla="*/ 4 w 196"/>
                <a:gd name="T107" fmla="*/ 2 h 308"/>
                <a:gd name="T108" fmla="*/ 4 w 196"/>
                <a:gd name="T109" fmla="*/ 2 h 308"/>
                <a:gd name="T110" fmla="*/ 5 w 196"/>
                <a:gd name="T111" fmla="*/ 2 h 308"/>
                <a:gd name="T112" fmla="*/ 5 w 196"/>
                <a:gd name="T113" fmla="*/ 2 h 308"/>
                <a:gd name="T114" fmla="*/ 6 w 196"/>
                <a:gd name="T115" fmla="*/ 2 h 3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6"/>
                <a:gd name="T175" fmla="*/ 0 h 308"/>
                <a:gd name="T176" fmla="*/ 196 w 196"/>
                <a:gd name="T177" fmla="*/ 308 h 3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6" h="308">
                  <a:moveTo>
                    <a:pt x="188" y="137"/>
                  </a:moveTo>
                  <a:lnTo>
                    <a:pt x="189" y="148"/>
                  </a:lnTo>
                  <a:lnTo>
                    <a:pt x="196" y="181"/>
                  </a:lnTo>
                  <a:lnTo>
                    <a:pt x="192" y="187"/>
                  </a:lnTo>
                  <a:lnTo>
                    <a:pt x="188" y="188"/>
                  </a:lnTo>
                  <a:lnTo>
                    <a:pt x="177" y="181"/>
                  </a:lnTo>
                  <a:lnTo>
                    <a:pt x="168" y="181"/>
                  </a:lnTo>
                  <a:lnTo>
                    <a:pt x="164" y="185"/>
                  </a:lnTo>
                  <a:lnTo>
                    <a:pt x="165" y="193"/>
                  </a:lnTo>
                  <a:lnTo>
                    <a:pt x="189" y="227"/>
                  </a:lnTo>
                  <a:lnTo>
                    <a:pt x="192" y="233"/>
                  </a:lnTo>
                  <a:lnTo>
                    <a:pt x="191" y="250"/>
                  </a:lnTo>
                  <a:lnTo>
                    <a:pt x="174" y="272"/>
                  </a:lnTo>
                  <a:lnTo>
                    <a:pt x="158" y="275"/>
                  </a:lnTo>
                  <a:lnTo>
                    <a:pt x="149" y="281"/>
                  </a:lnTo>
                  <a:lnTo>
                    <a:pt x="138" y="298"/>
                  </a:lnTo>
                  <a:lnTo>
                    <a:pt x="134" y="305"/>
                  </a:lnTo>
                  <a:lnTo>
                    <a:pt x="123" y="308"/>
                  </a:lnTo>
                  <a:lnTo>
                    <a:pt x="101" y="296"/>
                  </a:lnTo>
                  <a:lnTo>
                    <a:pt x="86" y="290"/>
                  </a:lnTo>
                  <a:lnTo>
                    <a:pt x="77" y="278"/>
                  </a:lnTo>
                  <a:lnTo>
                    <a:pt x="66" y="262"/>
                  </a:lnTo>
                  <a:lnTo>
                    <a:pt x="59" y="262"/>
                  </a:lnTo>
                  <a:lnTo>
                    <a:pt x="53" y="266"/>
                  </a:lnTo>
                  <a:lnTo>
                    <a:pt x="47" y="280"/>
                  </a:lnTo>
                  <a:lnTo>
                    <a:pt x="38" y="283"/>
                  </a:lnTo>
                  <a:lnTo>
                    <a:pt x="27" y="284"/>
                  </a:lnTo>
                  <a:lnTo>
                    <a:pt x="15" y="277"/>
                  </a:lnTo>
                  <a:lnTo>
                    <a:pt x="17" y="263"/>
                  </a:lnTo>
                  <a:lnTo>
                    <a:pt x="14" y="256"/>
                  </a:lnTo>
                  <a:lnTo>
                    <a:pt x="0" y="245"/>
                  </a:lnTo>
                  <a:lnTo>
                    <a:pt x="2" y="238"/>
                  </a:lnTo>
                  <a:lnTo>
                    <a:pt x="11" y="226"/>
                  </a:lnTo>
                  <a:lnTo>
                    <a:pt x="3" y="182"/>
                  </a:lnTo>
                  <a:lnTo>
                    <a:pt x="36" y="128"/>
                  </a:lnTo>
                  <a:lnTo>
                    <a:pt x="36" y="121"/>
                  </a:lnTo>
                  <a:lnTo>
                    <a:pt x="29" y="116"/>
                  </a:lnTo>
                  <a:lnTo>
                    <a:pt x="17" y="118"/>
                  </a:lnTo>
                  <a:lnTo>
                    <a:pt x="9" y="113"/>
                  </a:lnTo>
                  <a:lnTo>
                    <a:pt x="8" y="101"/>
                  </a:lnTo>
                  <a:lnTo>
                    <a:pt x="9" y="61"/>
                  </a:lnTo>
                  <a:lnTo>
                    <a:pt x="14" y="29"/>
                  </a:lnTo>
                  <a:lnTo>
                    <a:pt x="12" y="16"/>
                  </a:lnTo>
                  <a:lnTo>
                    <a:pt x="21" y="1"/>
                  </a:lnTo>
                  <a:lnTo>
                    <a:pt x="35" y="0"/>
                  </a:lnTo>
                  <a:lnTo>
                    <a:pt x="53" y="2"/>
                  </a:lnTo>
                  <a:lnTo>
                    <a:pt x="69" y="20"/>
                  </a:lnTo>
                  <a:lnTo>
                    <a:pt x="78" y="19"/>
                  </a:lnTo>
                  <a:lnTo>
                    <a:pt x="96" y="29"/>
                  </a:lnTo>
                  <a:lnTo>
                    <a:pt x="135" y="59"/>
                  </a:lnTo>
                  <a:lnTo>
                    <a:pt x="147" y="67"/>
                  </a:lnTo>
                  <a:lnTo>
                    <a:pt x="152" y="79"/>
                  </a:lnTo>
                  <a:lnTo>
                    <a:pt x="155" y="94"/>
                  </a:lnTo>
                  <a:lnTo>
                    <a:pt x="155" y="113"/>
                  </a:lnTo>
                  <a:lnTo>
                    <a:pt x="156" y="127"/>
                  </a:lnTo>
                  <a:lnTo>
                    <a:pt x="164" y="136"/>
                  </a:lnTo>
                  <a:lnTo>
                    <a:pt x="173" y="139"/>
                  </a:lnTo>
                  <a:lnTo>
                    <a:pt x="188" y="13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431" y="2730"/>
              <a:ext cx="169" cy="252"/>
            </a:xfrm>
            <a:custGeom>
              <a:avLst/>
              <a:gdLst>
                <a:gd name="T0" fmla="*/ 6 w 196"/>
                <a:gd name="T1" fmla="*/ 2 h 308"/>
                <a:gd name="T2" fmla="*/ 6 w 196"/>
                <a:gd name="T3" fmla="*/ 2 h 308"/>
                <a:gd name="T4" fmla="*/ 6 w 196"/>
                <a:gd name="T5" fmla="*/ 2 h 308"/>
                <a:gd name="T6" fmla="*/ 6 w 196"/>
                <a:gd name="T7" fmla="*/ 2 h 308"/>
                <a:gd name="T8" fmla="*/ 6 w 196"/>
                <a:gd name="T9" fmla="*/ 2 h 308"/>
                <a:gd name="T10" fmla="*/ 5 w 196"/>
                <a:gd name="T11" fmla="*/ 2 h 308"/>
                <a:gd name="T12" fmla="*/ 5 w 196"/>
                <a:gd name="T13" fmla="*/ 2 h 308"/>
                <a:gd name="T14" fmla="*/ 5 w 196"/>
                <a:gd name="T15" fmla="*/ 2 h 308"/>
                <a:gd name="T16" fmla="*/ 5 w 196"/>
                <a:gd name="T17" fmla="*/ 2 h 308"/>
                <a:gd name="T18" fmla="*/ 6 w 196"/>
                <a:gd name="T19" fmla="*/ 2 h 308"/>
                <a:gd name="T20" fmla="*/ 6 w 196"/>
                <a:gd name="T21" fmla="*/ 2 h 308"/>
                <a:gd name="T22" fmla="*/ 6 w 196"/>
                <a:gd name="T23" fmla="*/ 2 h 308"/>
                <a:gd name="T24" fmla="*/ 5 w 196"/>
                <a:gd name="T25" fmla="*/ 2 h 308"/>
                <a:gd name="T26" fmla="*/ 4 w 196"/>
                <a:gd name="T27" fmla="*/ 2 h 308"/>
                <a:gd name="T28" fmla="*/ 4 w 196"/>
                <a:gd name="T29" fmla="*/ 2 h 308"/>
                <a:gd name="T30" fmla="*/ 3 w 196"/>
                <a:gd name="T31" fmla="*/ 2 h 308"/>
                <a:gd name="T32" fmla="*/ 3 w 196"/>
                <a:gd name="T33" fmla="*/ 2 h 308"/>
                <a:gd name="T34" fmla="*/ 3 w 196"/>
                <a:gd name="T35" fmla="*/ 2 h 308"/>
                <a:gd name="T36" fmla="*/ 3 w 196"/>
                <a:gd name="T37" fmla="*/ 2 h 308"/>
                <a:gd name="T38" fmla="*/ 3 w 196"/>
                <a:gd name="T39" fmla="*/ 2 h 308"/>
                <a:gd name="T40" fmla="*/ 3 w 196"/>
                <a:gd name="T41" fmla="*/ 2 h 308"/>
                <a:gd name="T42" fmla="*/ 3 w 196"/>
                <a:gd name="T43" fmla="*/ 2 h 308"/>
                <a:gd name="T44" fmla="*/ 3 w 196"/>
                <a:gd name="T45" fmla="*/ 2 h 308"/>
                <a:gd name="T46" fmla="*/ 3 w 196"/>
                <a:gd name="T47" fmla="*/ 2 h 308"/>
                <a:gd name="T48" fmla="*/ 3 w 196"/>
                <a:gd name="T49" fmla="*/ 2 h 308"/>
                <a:gd name="T50" fmla="*/ 3 w 196"/>
                <a:gd name="T51" fmla="*/ 2 h 308"/>
                <a:gd name="T52" fmla="*/ 3 w 196"/>
                <a:gd name="T53" fmla="*/ 2 h 308"/>
                <a:gd name="T54" fmla="*/ 3 w 196"/>
                <a:gd name="T55" fmla="*/ 2 h 308"/>
                <a:gd name="T56" fmla="*/ 3 w 196"/>
                <a:gd name="T57" fmla="*/ 2 h 308"/>
                <a:gd name="T58" fmla="*/ 3 w 196"/>
                <a:gd name="T59" fmla="*/ 2 h 308"/>
                <a:gd name="T60" fmla="*/ 0 w 196"/>
                <a:gd name="T61" fmla="*/ 2 h 308"/>
                <a:gd name="T62" fmla="*/ 2 w 196"/>
                <a:gd name="T63" fmla="*/ 2 h 308"/>
                <a:gd name="T64" fmla="*/ 3 w 196"/>
                <a:gd name="T65" fmla="*/ 2 h 308"/>
                <a:gd name="T66" fmla="*/ 3 w 196"/>
                <a:gd name="T67" fmla="*/ 2 h 308"/>
                <a:gd name="T68" fmla="*/ 3 w 196"/>
                <a:gd name="T69" fmla="*/ 2 h 308"/>
                <a:gd name="T70" fmla="*/ 3 w 196"/>
                <a:gd name="T71" fmla="*/ 2 h 308"/>
                <a:gd name="T72" fmla="*/ 3 w 196"/>
                <a:gd name="T73" fmla="*/ 2 h 308"/>
                <a:gd name="T74" fmla="*/ 3 w 196"/>
                <a:gd name="T75" fmla="*/ 2 h 308"/>
                <a:gd name="T76" fmla="*/ 3 w 196"/>
                <a:gd name="T77" fmla="*/ 2 h 308"/>
                <a:gd name="T78" fmla="*/ 3 w 196"/>
                <a:gd name="T79" fmla="*/ 2 h 308"/>
                <a:gd name="T80" fmla="*/ 3 w 196"/>
                <a:gd name="T81" fmla="*/ 2 h 308"/>
                <a:gd name="T82" fmla="*/ 3 w 196"/>
                <a:gd name="T83" fmla="*/ 2 h 308"/>
                <a:gd name="T84" fmla="*/ 3 w 196"/>
                <a:gd name="T85" fmla="*/ 2 h 308"/>
                <a:gd name="T86" fmla="*/ 3 w 196"/>
                <a:gd name="T87" fmla="*/ 1 h 308"/>
                <a:gd name="T88" fmla="*/ 3 w 196"/>
                <a:gd name="T89" fmla="*/ 0 h 308"/>
                <a:gd name="T90" fmla="*/ 3 w 196"/>
                <a:gd name="T91" fmla="*/ 2 h 308"/>
                <a:gd name="T92" fmla="*/ 3 w 196"/>
                <a:gd name="T93" fmla="*/ 2 h 308"/>
                <a:gd name="T94" fmla="*/ 3 w 196"/>
                <a:gd name="T95" fmla="*/ 2 h 308"/>
                <a:gd name="T96" fmla="*/ 3 w 196"/>
                <a:gd name="T97" fmla="*/ 2 h 308"/>
                <a:gd name="T98" fmla="*/ 3 w 196"/>
                <a:gd name="T99" fmla="*/ 2 h 308"/>
                <a:gd name="T100" fmla="*/ 4 w 196"/>
                <a:gd name="T101" fmla="*/ 2 h 308"/>
                <a:gd name="T102" fmla="*/ 4 w 196"/>
                <a:gd name="T103" fmla="*/ 2 h 308"/>
                <a:gd name="T104" fmla="*/ 4 w 196"/>
                <a:gd name="T105" fmla="*/ 2 h 308"/>
                <a:gd name="T106" fmla="*/ 4 w 196"/>
                <a:gd name="T107" fmla="*/ 2 h 308"/>
                <a:gd name="T108" fmla="*/ 4 w 196"/>
                <a:gd name="T109" fmla="*/ 2 h 308"/>
                <a:gd name="T110" fmla="*/ 5 w 196"/>
                <a:gd name="T111" fmla="*/ 2 h 308"/>
                <a:gd name="T112" fmla="*/ 5 w 196"/>
                <a:gd name="T113" fmla="*/ 2 h 308"/>
                <a:gd name="T114" fmla="*/ 6 w 196"/>
                <a:gd name="T115" fmla="*/ 2 h 3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6"/>
                <a:gd name="T175" fmla="*/ 0 h 308"/>
                <a:gd name="T176" fmla="*/ 196 w 196"/>
                <a:gd name="T177" fmla="*/ 308 h 3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6" h="308">
                  <a:moveTo>
                    <a:pt x="188" y="137"/>
                  </a:moveTo>
                  <a:lnTo>
                    <a:pt x="189" y="148"/>
                  </a:lnTo>
                  <a:lnTo>
                    <a:pt x="196" y="181"/>
                  </a:lnTo>
                  <a:lnTo>
                    <a:pt x="192" y="187"/>
                  </a:lnTo>
                  <a:lnTo>
                    <a:pt x="188" y="188"/>
                  </a:lnTo>
                  <a:lnTo>
                    <a:pt x="177" y="181"/>
                  </a:lnTo>
                  <a:lnTo>
                    <a:pt x="168" y="181"/>
                  </a:lnTo>
                  <a:lnTo>
                    <a:pt x="164" y="185"/>
                  </a:lnTo>
                  <a:lnTo>
                    <a:pt x="165" y="193"/>
                  </a:lnTo>
                  <a:lnTo>
                    <a:pt x="189" y="227"/>
                  </a:lnTo>
                  <a:lnTo>
                    <a:pt x="192" y="233"/>
                  </a:lnTo>
                  <a:lnTo>
                    <a:pt x="191" y="250"/>
                  </a:lnTo>
                  <a:lnTo>
                    <a:pt x="174" y="272"/>
                  </a:lnTo>
                  <a:lnTo>
                    <a:pt x="158" y="275"/>
                  </a:lnTo>
                  <a:lnTo>
                    <a:pt x="149" y="281"/>
                  </a:lnTo>
                  <a:lnTo>
                    <a:pt x="138" y="298"/>
                  </a:lnTo>
                  <a:lnTo>
                    <a:pt x="134" y="305"/>
                  </a:lnTo>
                  <a:lnTo>
                    <a:pt x="123" y="308"/>
                  </a:lnTo>
                  <a:lnTo>
                    <a:pt x="101" y="296"/>
                  </a:lnTo>
                  <a:lnTo>
                    <a:pt x="86" y="290"/>
                  </a:lnTo>
                  <a:lnTo>
                    <a:pt x="77" y="278"/>
                  </a:lnTo>
                  <a:lnTo>
                    <a:pt x="66" y="262"/>
                  </a:lnTo>
                  <a:lnTo>
                    <a:pt x="59" y="262"/>
                  </a:lnTo>
                  <a:lnTo>
                    <a:pt x="53" y="266"/>
                  </a:lnTo>
                  <a:lnTo>
                    <a:pt x="47" y="280"/>
                  </a:lnTo>
                  <a:lnTo>
                    <a:pt x="38" y="283"/>
                  </a:lnTo>
                  <a:lnTo>
                    <a:pt x="27" y="284"/>
                  </a:lnTo>
                  <a:lnTo>
                    <a:pt x="15" y="277"/>
                  </a:lnTo>
                  <a:lnTo>
                    <a:pt x="17" y="263"/>
                  </a:lnTo>
                  <a:lnTo>
                    <a:pt x="14" y="256"/>
                  </a:lnTo>
                  <a:lnTo>
                    <a:pt x="0" y="245"/>
                  </a:lnTo>
                  <a:lnTo>
                    <a:pt x="2" y="238"/>
                  </a:lnTo>
                  <a:lnTo>
                    <a:pt x="11" y="226"/>
                  </a:lnTo>
                  <a:lnTo>
                    <a:pt x="3" y="182"/>
                  </a:lnTo>
                  <a:lnTo>
                    <a:pt x="36" y="128"/>
                  </a:lnTo>
                  <a:lnTo>
                    <a:pt x="36" y="121"/>
                  </a:lnTo>
                  <a:lnTo>
                    <a:pt x="29" y="116"/>
                  </a:lnTo>
                  <a:lnTo>
                    <a:pt x="17" y="118"/>
                  </a:lnTo>
                  <a:lnTo>
                    <a:pt x="9" y="113"/>
                  </a:lnTo>
                  <a:lnTo>
                    <a:pt x="8" y="101"/>
                  </a:lnTo>
                  <a:lnTo>
                    <a:pt x="9" y="61"/>
                  </a:lnTo>
                  <a:lnTo>
                    <a:pt x="14" y="29"/>
                  </a:lnTo>
                  <a:lnTo>
                    <a:pt x="12" y="16"/>
                  </a:lnTo>
                  <a:lnTo>
                    <a:pt x="21" y="1"/>
                  </a:lnTo>
                  <a:lnTo>
                    <a:pt x="35" y="0"/>
                  </a:lnTo>
                  <a:lnTo>
                    <a:pt x="53" y="2"/>
                  </a:lnTo>
                  <a:lnTo>
                    <a:pt x="69" y="20"/>
                  </a:lnTo>
                  <a:lnTo>
                    <a:pt x="78" y="19"/>
                  </a:lnTo>
                  <a:lnTo>
                    <a:pt x="96" y="29"/>
                  </a:lnTo>
                  <a:lnTo>
                    <a:pt x="135" y="59"/>
                  </a:lnTo>
                  <a:lnTo>
                    <a:pt x="147" y="67"/>
                  </a:lnTo>
                  <a:lnTo>
                    <a:pt x="152" y="79"/>
                  </a:lnTo>
                  <a:lnTo>
                    <a:pt x="155" y="94"/>
                  </a:lnTo>
                  <a:lnTo>
                    <a:pt x="155" y="113"/>
                  </a:lnTo>
                  <a:lnTo>
                    <a:pt x="156" y="127"/>
                  </a:lnTo>
                  <a:lnTo>
                    <a:pt x="164" y="136"/>
                  </a:lnTo>
                  <a:lnTo>
                    <a:pt x="173" y="139"/>
                  </a:lnTo>
                  <a:lnTo>
                    <a:pt x="188" y="13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272" y="1361"/>
              <a:ext cx="1057" cy="1178"/>
            </a:xfrm>
            <a:custGeom>
              <a:avLst/>
              <a:gdLst>
                <a:gd name="T0" fmla="*/ 30 w 1223"/>
                <a:gd name="T1" fmla="*/ 6 h 1437"/>
                <a:gd name="T2" fmla="*/ 29 w 1223"/>
                <a:gd name="T3" fmla="*/ 5 h 1437"/>
                <a:gd name="T4" fmla="*/ 30 w 1223"/>
                <a:gd name="T5" fmla="*/ 5 h 1437"/>
                <a:gd name="T6" fmla="*/ 29 w 1223"/>
                <a:gd name="T7" fmla="*/ 4 h 1437"/>
                <a:gd name="T8" fmla="*/ 29 w 1223"/>
                <a:gd name="T9" fmla="*/ 3 h 1437"/>
                <a:gd name="T10" fmla="*/ 29 w 1223"/>
                <a:gd name="T11" fmla="*/ 3 h 1437"/>
                <a:gd name="T12" fmla="*/ 29 w 1223"/>
                <a:gd name="T13" fmla="*/ 2 h 1437"/>
                <a:gd name="T14" fmla="*/ 30 w 1223"/>
                <a:gd name="T15" fmla="*/ 2 h 1437"/>
                <a:gd name="T16" fmla="*/ 29 w 1223"/>
                <a:gd name="T17" fmla="*/ 2 h 1437"/>
                <a:gd name="T18" fmla="*/ 28 w 1223"/>
                <a:gd name="T19" fmla="*/ 2 h 1437"/>
                <a:gd name="T20" fmla="*/ 29 w 1223"/>
                <a:gd name="T21" fmla="*/ 2 h 1437"/>
                <a:gd name="T22" fmla="*/ 26 w 1223"/>
                <a:gd name="T23" fmla="*/ 2 h 1437"/>
                <a:gd name="T24" fmla="*/ 23 w 1223"/>
                <a:gd name="T25" fmla="*/ 2 h 1437"/>
                <a:gd name="T26" fmla="*/ 22 w 1223"/>
                <a:gd name="T27" fmla="*/ 2 h 1437"/>
                <a:gd name="T28" fmla="*/ 19 w 1223"/>
                <a:gd name="T29" fmla="*/ 2 h 1437"/>
                <a:gd name="T30" fmla="*/ 16 w 1223"/>
                <a:gd name="T31" fmla="*/ 2 h 1437"/>
                <a:gd name="T32" fmla="*/ 16 w 1223"/>
                <a:gd name="T33" fmla="*/ 2 h 1437"/>
                <a:gd name="T34" fmla="*/ 11 w 1223"/>
                <a:gd name="T35" fmla="*/ 2 h 1437"/>
                <a:gd name="T36" fmla="*/ 12 w 1223"/>
                <a:gd name="T37" fmla="*/ 2 h 1437"/>
                <a:gd name="T38" fmla="*/ 10 w 1223"/>
                <a:gd name="T39" fmla="*/ 2 h 1437"/>
                <a:gd name="T40" fmla="*/ 8 w 1223"/>
                <a:gd name="T41" fmla="*/ 2 h 1437"/>
                <a:gd name="T42" fmla="*/ 5 w 1223"/>
                <a:gd name="T43" fmla="*/ 2 h 1437"/>
                <a:gd name="T44" fmla="*/ 3 w 1223"/>
                <a:gd name="T45" fmla="*/ 2 h 1437"/>
                <a:gd name="T46" fmla="*/ 3 w 1223"/>
                <a:gd name="T47" fmla="*/ 2 h 1437"/>
                <a:gd name="T48" fmla="*/ 3 w 1223"/>
                <a:gd name="T49" fmla="*/ 2 h 1437"/>
                <a:gd name="T50" fmla="*/ 3 w 1223"/>
                <a:gd name="T51" fmla="*/ 2 h 1437"/>
                <a:gd name="T52" fmla="*/ 6 w 1223"/>
                <a:gd name="T53" fmla="*/ 2 h 1437"/>
                <a:gd name="T54" fmla="*/ 6 w 1223"/>
                <a:gd name="T55" fmla="*/ 3 h 1437"/>
                <a:gd name="T56" fmla="*/ 8 w 1223"/>
                <a:gd name="T57" fmla="*/ 3 h 1437"/>
                <a:gd name="T58" fmla="*/ 7 w 1223"/>
                <a:gd name="T59" fmla="*/ 5 h 1437"/>
                <a:gd name="T60" fmla="*/ 9 w 1223"/>
                <a:gd name="T61" fmla="*/ 5 h 1437"/>
                <a:gd name="T62" fmla="*/ 9 w 1223"/>
                <a:gd name="T63" fmla="*/ 5 h 1437"/>
                <a:gd name="T64" fmla="*/ 8 w 1223"/>
                <a:gd name="T65" fmla="*/ 5 h 1437"/>
                <a:gd name="T66" fmla="*/ 8 w 1223"/>
                <a:gd name="T67" fmla="*/ 6 h 1437"/>
                <a:gd name="T68" fmla="*/ 9 w 1223"/>
                <a:gd name="T69" fmla="*/ 6 h 1437"/>
                <a:gd name="T70" fmla="*/ 8 w 1223"/>
                <a:gd name="T71" fmla="*/ 7 h 1437"/>
                <a:gd name="T72" fmla="*/ 8 w 1223"/>
                <a:gd name="T73" fmla="*/ 7 h 1437"/>
                <a:gd name="T74" fmla="*/ 9 w 1223"/>
                <a:gd name="T75" fmla="*/ 7 h 1437"/>
                <a:gd name="T76" fmla="*/ 7 w 1223"/>
                <a:gd name="T77" fmla="*/ 9 h 1437"/>
                <a:gd name="T78" fmla="*/ 7 w 1223"/>
                <a:gd name="T79" fmla="*/ 9 h 1437"/>
                <a:gd name="T80" fmla="*/ 8 w 1223"/>
                <a:gd name="T81" fmla="*/ 9 h 1437"/>
                <a:gd name="T82" fmla="*/ 7 w 1223"/>
                <a:gd name="T83" fmla="*/ 11 h 1437"/>
                <a:gd name="T84" fmla="*/ 8 w 1223"/>
                <a:gd name="T85" fmla="*/ 11 h 1437"/>
                <a:gd name="T86" fmla="*/ 9 w 1223"/>
                <a:gd name="T87" fmla="*/ 11 h 1437"/>
                <a:gd name="T88" fmla="*/ 12 w 1223"/>
                <a:gd name="T89" fmla="*/ 11 h 1437"/>
                <a:gd name="T90" fmla="*/ 16 w 1223"/>
                <a:gd name="T91" fmla="*/ 12 h 1437"/>
                <a:gd name="T92" fmla="*/ 19 w 1223"/>
                <a:gd name="T93" fmla="*/ 12 h 1437"/>
                <a:gd name="T94" fmla="*/ 22 w 1223"/>
                <a:gd name="T95" fmla="*/ 11 h 1437"/>
                <a:gd name="T96" fmla="*/ 23 w 1223"/>
                <a:gd name="T97" fmla="*/ 11 h 1437"/>
                <a:gd name="T98" fmla="*/ 26 w 1223"/>
                <a:gd name="T99" fmla="*/ 11 h 1437"/>
                <a:gd name="T100" fmla="*/ 29 w 1223"/>
                <a:gd name="T101" fmla="*/ 11 h 1437"/>
                <a:gd name="T102" fmla="*/ 30 w 1223"/>
                <a:gd name="T103" fmla="*/ 9 h 1437"/>
                <a:gd name="T104" fmla="*/ 30 w 1223"/>
                <a:gd name="T105" fmla="*/ 9 h 1437"/>
                <a:gd name="T106" fmla="*/ 34 w 1223"/>
                <a:gd name="T107" fmla="*/ 9 h 1437"/>
                <a:gd name="T108" fmla="*/ 35 w 1223"/>
                <a:gd name="T109" fmla="*/ 7 h 1437"/>
                <a:gd name="T110" fmla="*/ 36 w 1223"/>
                <a:gd name="T111" fmla="*/ 7 h 14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3"/>
                <a:gd name="T169" fmla="*/ 0 h 1437"/>
                <a:gd name="T170" fmla="*/ 1223 w 1223"/>
                <a:gd name="T171" fmla="*/ 1437 h 14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3" h="1437">
                  <a:moveTo>
                    <a:pt x="1184" y="788"/>
                  </a:moveTo>
                  <a:lnTo>
                    <a:pt x="1127" y="788"/>
                  </a:lnTo>
                  <a:lnTo>
                    <a:pt x="1091" y="797"/>
                  </a:lnTo>
                  <a:lnTo>
                    <a:pt x="1034" y="800"/>
                  </a:lnTo>
                  <a:lnTo>
                    <a:pt x="1007" y="799"/>
                  </a:lnTo>
                  <a:lnTo>
                    <a:pt x="995" y="773"/>
                  </a:lnTo>
                  <a:lnTo>
                    <a:pt x="980" y="752"/>
                  </a:lnTo>
                  <a:lnTo>
                    <a:pt x="977" y="721"/>
                  </a:lnTo>
                  <a:lnTo>
                    <a:pt x="968" y="709"/>
                  </a:lnTo>
                  <a:lnTo>
                    <a:pt x="949" y="693"/>
                  </a:lnTo>
                  <a:lnTo>
                    <a:pt x="938" y="651"/>
                  </a:lnTo>
                  <a:lnTo>
                    <a:pt x="938" y="636"/>
                  </a:lnTo>
                  <a:lnTo>
                    <a:pt x="941" y="621"/>
                  </a:lnTo>
                  <a:lnTo>
                    <a:pt x="938" y="603"/>
                  </a:lnTo>
                  <a:lnTo>
                    <a:pt x="940" y="591"/>
                  </a:lnTo>
                  <a:lnTo>
                    <a:pt x="953" y="577"/>
                  </a:lnTo>
                  <a:lnTo>
                    <a:pt x="977" y="565"/>
                  </a:lnTo>
                  <a:lnTo>
                    <a:pt x="985" y="558"/>
                  </a:lnTo>
                  <a:lnTo>
                    <a:pt x="1001" y="514"/>
                  </a:lnTo>
                  <a:lnTo>
                    <a:pt x="1001" y="499"/>
                  </a:lnTo>
                  <a:lnTo>
                    <a:pt x="998" y="492"/>
                  </a:lnTo>
                  <a:lnTo>
                    <a:pt x="992" y="487"/>
                  </a:lnTo>
                  <a:lnTo>
                    <a:pt x="979" y="486"/>
                  </a:lnTo>
                  <a:lnTo>
                    <a:pt x="958" y="474"/>
                  </a:lnTo>
                  <a:lnTo>
                    <a:pt x="922" y="457"/>
                  </a:lnTo>
                  <a:lnTo>
                    <a:pt x="920" y="447"/>
                  </a:lnTo>
                  <a:lnTo>
                    <a:pt x="922" y="438"/>
                  </a:lnTo>
                  <a:lnTo>
                    <a:pt x="928" y="430"/>
                  </a:lnTo>
                  <a:lnTo>
                    <a:pt x="940" y="426"/>
                  </a:lnTo>
                  <a:lnTo>
                    <a:pt x="949" y="418"/>
                  </a:lnTo>
                  <a:lnTo>
                    <a:pt x="955" y="408"/>
                  </a:lnTo>
                  <a:lnTo>
                    <a:pt x="955" y="393"/>
                  </a:lnTo>
                  <a:lnTo>
                    <a:pt x="964" y="388"/>
                  </a:lnTo>
                  <a:lnTo>
                    <a:pt x="971" y="375"/>
                  </a:lnTo>
                  <a:lnTo>
                    <a:pt x="973" y="364"/>
                  </a:lnTo>
                  <a:lnTo>
                    <a:pt x="967" y="361"/>
                  </a:lnTo>
                  <a:lnTo>
                    <a:pt x="955" y="364"/>
                  </a:lnTo>
                  <a:lnTo>
                    <a:pt x="944" y="361"/>
                  </a:lnTo>
                  <a:lnTo>
                    <a:pt x="937" y="349"/>
                  </a:lnTo>
                  <a:lnTo>
                    <a:pt x="935" y="342"/>
                  </a:lnTo>
                  <a:lnTo>
                    <a:pt x="943" y="336"/>
                  </a:lnTo>
                  <a:lnTo>
                    <a:pt x="950" y="331"/>
                  </a:lnTo>
                  <a:lnTo>
                    <a:pt x="985" y="328"/>
                  </a:lnTo>
                  <a:lnTo>
                    <a:pt x="994" y="325"/>
                  </a:lnTo>
                  <a:lnTo>
                    <a:pt x="997" y="319"/>
                  </a:lnTo>
                  <a:lnTo>
                    <a:pt x="998" y="313"/>
                  </a:lnTo>
                  <a:lnTo>
                    <a:pt x="997" y="312"/>
                  </a:lnTo>
                  <a:lnTo>
                    <a:pt x="988" y="312"/>
                  </a:lnTo>
                  <a:lnTo>
                    <a:pt x="980" y="301"/>
                  </a:lnTo>
                  <a:lnTo>
                    <a:pt x="977" y="292"/>
                  </a:lnTo>
                  <a:lnTo>
                    <a:pt x="962" y="282"/>
                  </a:lnTo>
                  <a:lnTo>
                    <a:pt x="955" y="273"/>
                  </a:lnTo>
                  <a:lnTo>
                    <a:pt x="953" y="262"/>
                  </a:lnTo>
                  <a:lnTo>
                    <a:pt x="956" y="252"/>
                  </a:lnTo>
                  <a:lnTo>
                    <a:pt x="962" y="247"/>
                  </a:lnTo>
                  <a:lnTo>
                    <a:pt x="971" y="244"/>
                  </a:lnTo>
                  <a:lnTo>
                    <a:pt x="974" y="240"/>
                  </a:lnTo>
                  <a:lnTo>
                    <a:pt x="973" y="237"/>
                  </a:lnTo>
                  <a:lnTo>
                    <a:pt x="967" y="234"/>
                  </a:lnTo>
                  <a:lnTo>
                    <a:pt x="923" y="240"/>
                  </a:lnTo>
                  <a:lnTo>
                    <a:pt x="901" y="234"/>
                  </a:lnTo>
                  <a:lnTo>
                    <a:pt x="895" y="226"/>
                  </a:lnTo>
                  <a:lnTo>
                    <a:pt x="892" y="219"/>
                  </a:lnTo>
                  <a:lnTo>
                    <a:pt x="893" y="214"/>
                  </a:lnTo>
                  <a:lnTo>
                    <a:pt x="898" y="211"/>
                  </a:lnTo>
                  <a:lnTo>
                    <a:pt x="938" y="216"/>
                  </a:lnTo>
                  <a:lnTo>
                    <a:pt x="940" y="204"/>
                  </a:lnTo>
                  <a:lnTo>
                    <a:pt x="905" y="194"/>
                  </a:lnTo>
                  <a:lnTo>
                    <a:pt x="881" y="191"/>
                  </a:lnTo>
                  <a:lnTo>
                    <a:pt x="864" y="222"/>
                  </a:lnTo>
                  <a:lnTo>
                    <a:pt x="866" y="229"/>
                  </a:lnTo>
                  <a:lnTo>
                    <a:pt x="875" y="235"/>
                  </a:lnTo>
                  <a:lnTo>
                    <a:pt x="886" y="235"/>
                  </a:lnTo>
                  <a:lnTo>
                    <a:pt x="887" y="249"/>
                  </a:lnTo>
                  <a:lnTo>
                    <a:pt x="882" y="255"/>
                  </a:lnTo>
                  <a:lnTo>
                    <a:pt x="864" y="261"/>
                  </a:lnTo>
                  <a:lnTo>
                    <a:pt x="824" y="261"/>
                  </a:lnTo>
                  <a:lnTo>
                    <a:pt x="785" y="267"/>
                  </a:lnTo>
                  <a:lnTo>
                    <a:pt x="770" y="271"/>
                  </a:lnTo>
                  <a:lnTo>
                    <a:pt x="749" y="291"/>
                  </a:lnTo>
                  <a:lnTo>
                    <a:pt x="732" y="294"/>
                  </a:lnTo>
                  <a:lnTo>
                    <a:pt x="713" y="294"/>
                  </a:lnTo>
                  <a:lnTo>
                    <a:pt x="705" y="285"/>
                  </a:lnTo>
                  <a:lnTo>
                    <a:pt x="699" y="270"/>
                  </a:lnTo>
                  <a:lnTo>
                    <a:pt x="693" y="268"/>
                  </a:lnTo>
                  <a:lnTo>
                    <a:pt x="684" y="271"/>
                  </a:lnTo>
                  <a:lnTo>
                    <a:pt x="680" y="279"/>
                  </a:lnTo>
                  <a:lnTo>
                    <a:pt x="660" y="250"/>
                  </a:lnTo>
                  <a:lnTo>
                    <a:pt x="654" y="249"/>
                  </a:lnTo>
                  <a:lnTo>
                    <a:pt x="645" y="252"/>
                  </a:lnTo>
                  <a:lnTo>
                    <a:pt x="632" y="264"/>
                  </a:lnTo>
                  <a:lnTo>
                    <a:pt x="626" y="286"/>
                  </a:lnTo>
                  <a:lnTo>
                    <a:pt x="606" y="295"/>
                  </a:lnTo>
                  <a:lnTo>
                    <a:pt x="588" y="304"/>
                  </a:lnTo>
                  <a:lnTo>
                    <a:pt x="575" y="306"/>
                  </a:lnTo>
                  <a:lnTo>
                    <a:pt x="554" y="267"/>
                  </a:lnTo>
                  <a:lnTo>
                    <a:pt x="551" y="250"/>
                  </a:lnTo>
                  <a:lnTo>
                    <a:pt x="558" y="211"/>
                  </a:lnTo>
                  <a:lnTo>
                    <a:pt x="558" y="204"/>
                  </a:lnTo>
                  <a:lnTo>
                    <a:pt x="540" y="189"/>
                  </a:lnTo>
                  <a:lnTo>
                    <a:pt x="527" y="155"/>
                  </a:lnTo>
                  <a:lnTo>
                    <a:pt x="521" y="153"/>
                  </a:lnTo>
                  <a:lnTo>
                    <a:pt x="510" y="158"/>
                  </a:lnTo>
                  <a:lnTo>
                    <a:pt x="500" y="165"/>
                  </a:lnTo>
                  <a:lnTo>
                    <a:pt x="483" y="167"/>
                  </a:lnTo>
                  <a:lnTo>
                    <a:pt x="446" y="188"/>
                  </a:lnTo>
                  <a:lnTo>
                    <a:pt x="375" y="194"/>
                  </a:lnTo>
                  <a:lnTo>
                    <a:pt x="383" y="176"/>
                  </a:lnTo>
                  <a:lnTo>
                    <a:pt x="383" y="135"/>
                  </a:lnTo>
                  <a:lnTo>
                    <a:pt x="393" y="116"/>
                  </a:lnTo>
                  <a:lnTo>
                    <a:pt x="396" y="104"/>
                  </a:lnTo>
                  <a:lnTo>
                    <a:pt x="396" y="93"/>
                  </a:lnTo>
                  <a:lnTo>
                    <a:pt x="405" y="80"/>
                  </a:lnTo>
                  <a:lnTo>
                    <a:pt x="405" y="72"/>
                  </a:lnTo>
                  <a:lnTo>
                    <a:pt x="402" y="65"/>
                  </a:lnTo>
                  <a:lnTo>
                    <a:pt x="396" y="62"/>
                  </a:lnTo>
                  <a:lnTo>
                    <a:pt x="381" y="62"/>
                  </a:lnTo>
                  <a:lnTo>
                    <a:pt x="361" y="68"/>
                  </a:lnTo>
                  <a:lnTo>
                    <a:pt x="354" y="60"/>
                  </a:lnTo>
                  <a:lnTo>
                    <a:pt x="354" y="45"/>
                  </a:lnTo>
                  <a:lnTo>
                    <a:pt x="346" y="35"/>
                  </a:lnTo>
                  <a:lnTo>
                    <a:pt x="336" y="29"/>
                  </a:lnTo>
                  <a:lnTo>
                    <a:pt x="301" y="17"/>
                  </a:lnTo>
                  <a:lnTo>
                    <a:pt x="280" y="23"/>
                  </a:lnTo>
                  <a:lnTo>
                    <a:pt x="262" y="42"/>
                  </a:lnTo>
                  <a:lnTo>
                    <a:pt x="253" y="45"/>
                  </a:lnTo>
                  <a:lnTo>
                    <a:pt x="235" y="42"/>
                  </a:lnTo>
                  <a:lnTo>
                    <a:pt x="225" y="45"/>
                  </a:lnTo>
                  <a:lnTo>
                    <a:pt x="192" y="68"/>
                  </a:lnTo>
                  <a:lnTo>
                    <a:pt x="166" y="74"/>
                  </a:lnTo>
                  <a:lnTo>
                    <a:pt x="162" y="68"/>
                  </a:lnTo>
                  <a:lnTo>
                    <a:pt x="160" y="56"/>
                  </a:lnTo>
                  <a:lnTo>
                    <a:pt x="141" y="33"/>
                  </a:lnTo>
                  <a:lnTo>
                    <a:pt x="121" y="11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82" y="9"/>
                  </a:lnTo>
                  <a:lnTo>
                    <a:pt x="75" y="15"/>
                  </a:lnTo>
                  <a:lnTo>
                    <a:pt x="70" y="33"/>
                  </a:lnTo>
                  <a:lnTo>
                    <a:pt x="66" y="42"/>
                  </a:lnTo>
                  <a:lnTo>
                    <a:pt x="57" y="47"/>
                  </a:lnTo>
                  <a:lnTo>
                    <a:pt x="34" y="45"/>
                  </a:lnTo>
                  <a:lnTo>
                    <a:pt x="28" y="56"/>
                  </a:lnTo>
                  <a:lnTo>
                    <a:pt x="30" y="77"/>
                  </a:lnTo>
                  <a:lnTo>
                    <a:pt x="33" y="102"/>
                  </a:lnTo>
                  <a:lnTo>
                    <a:pt x="30" y="107"/>
                  </a:lnTo>
                  <a:lnTo>
                    <a:pt x="25" y="107"/>
                  </a:lnTo>
                  <a:lnTo>
                    <a:pt x="10" y="110"/>
                  </a:lnTo>
                  <a:lnTo>
                    <a:pt x="0" y="126"/>
                  </a:lnTo>
                  <a:lnTo>
                    <a:pt x="67" y="122"/>
                  </a:lnTo>
                  <a:lnTo>
                    <a:pt x="78" y="123"/>
                  </a:lnTo>
                  <a:lnTo>
                    <a:pt x="81" y="131"/>
                  </a:lnTo>
                  <a:lnTo>
                    <a:pt x="87" y="200"/>
                  </a:lnTo>
                  <a:lnTo>
                    <a:pt x="90" y="219"/>
                  </a:lnTo>
                  <a:lnTo>
                    <a:pt x="102" y="234"/>
                  </a:lnTo>
                  <a:lnTo>
                    <a:pt x="127" y="243"/>
                  </a:lnTo>
                  <a:lnTo>
                    <a:pt x="172" y="244"/>
                  </a:lnTo>
                  <a:lnTo>
                    <a:pt x="211" y="283"/>
                  </a:lnTo>
                  <a:lnTo>
                    <a:pt x="211" y="289"/>
                  </a:lnTo>
                  <a:lnTo>
                    <a:pt x="210" y="295"/>
                  </a:lnTo>
                  <a:lnTo>
                    <a:pt x="198" y="304"/>
                  </a:lnTo>
                  <a:lnTo>
                    <a:pt x="193" y="312"/>
                  </a:lnTo>
                  <a:lnTo>
                    <a:pt x="190" y="325"/>
                  </a:lnTo>
                  <a:lnTo>
                    <a:pt x="177" y="336"/>
                  </a:lnTo>
                  <a:lnTo>
                    <a:pt x="163" y="339"/>
                  </a:lnTo>
                  <a:lnTo>
                    <a:pt x="174" y="355"/>
                  </a:lnTo>
                  <a:lnTo>
                    <a:pt x="190" y="358"/>
                  </a:lnTo>
                  <a:lnTo>
                    <a:pt x="201" y="361"/>
                  </a:lnTo>
                  <a:lnTo>
                    <a:pt x="207" y="369"/>
                  </a:lnTo>
                  <a:lnTo>
                    <a:pt x="210" y="382"/>
                  </a:lnTo>
                  <a:lnTo>
                    <a:pt x="219" y="384"/>
                  </a:lnTo>
                  <a:lnTo>
                    <a:pt x="231" y="384"/>
                  </a:lnTo>
                  <a:lnTo>
                    <a:pt x="235" y="388"/>
                  </a:lnTo>
                  <a:lnTo>
                    <a:pt x="246" y="430"/>
                  </a:lnTo>
                  <a:lnTo>
                    <a:pt x="258" y="472"/>
                  </a:lnTo>
                  <a:lnTo>
                    <a:pt x="243" y="484"/>
                  </a:lnTo>
                  <a:lnTo>
                    <a:pt x="234" y="505"/>
                  </a:lnTo>
                  <a:lnTo>
                    <a:pt x="231" y="529"/>
                  </a:lnTo>
                  <a:lnTo>
                    <a:pt x="222" y="549"/>
                  </a:lnTo>
                  <a:lnTo>
                    <a:pt x="219" y="573"/>
                  </a:lnTo>
                  <a:lnTo>
                    <a:pt x="220" y="595"/>
                  </a:lnTo>
                  <a:lnTo>
                    <a:pt x="226" y="598"/>
                  </a:lnTo>
                  <a:lnTo>
                    <a:pt x="276" y="595"/>
                  </a:lnTo>
                  <a:lnTo>
                    <a:pt x="294" y="600"/>
                  </a:lnTo>
                  <a:lnTo>
                    <a:pt x="303" y="603"/>
                  </a:lnTo>
                  <a:lnTo>
                    <a:pt x="301" y="610"/>
                  </a:lnTo>
                  <a:lnTo>
                    <a:pt x="294" y="613"/>
                  </a:lnTo>
                  <a:lnTo>
                    <a:pt x="285" y="613"/>
                  </a:lnTo>
                  <a:lnTo>
                    <a:pt x="277" y="616"/>
                  </a:lnTo>
                  <a:lnTo>
                    <a:pt x="276" y="619"/>
                  </a:lnTo>
                  <a:lnTo>
                    <a:pt x="277" y="622"/>
                  </a:lnTo>
                  <a:lnTo>
                    <a:pt x="289" y="625"/>
                  </a:lnTo>
                  <a:lnTo>
                    <a:pt x="291" y="631"/>
                  </a:lnTo>
                  <a:lnTo>
                    <a:pt x="292" y="642"/>
                  </a:lnTo>
                  <a:lnTo>
                    <a:pt x="270" y="646"/>
                  </a:lnTo>
                  <a:lnTo>
                    <a:pt x="265" y="646"/>
                  </a:lnTo>
                  <a:lnTo>
                    <a:pt x="267" y="627"/>
                  </a:lnTo>
                  <a:lnTo>
                    <a:pt x="264" y="621"/>
                  </a:lnTo>
                  <a:lnTo>
                    <a:pt x="256" y="619"/>
                  </a:lnTo>
                  <a:lnTo>
                    <a:pt x="252" y="621"/>
                  </a:lnTo>
                  <a:lnTo>
                    <a:pt x="238" y="636"/>
                  </a:lnTo>
                  <a:lnTo>
                    <a:pt x="219" y="651"/>
                  </a:lnTo>
                  <a:lnTo>
                    <a:pt x="240" y="678"/>
                  </a:lnTo>
                  <a:lnTo>
                    <a:pt x="253" y="703"/>
                  </a:lnTo>
                  <a:lnTo>
                    <a:pt x="255" y="731"/>
                  </a:lnTo>
                  <a:lnTo>
                    <a:pt x="253" y="764"/>
                  </a:lnTo>
                  <a:lnTo>
                    <a:pt x="255" y="775"/>
                  </a:lnTo>
                  <a:lnTo>
                    <a:pt x="261" y="779"/>
                  </a:lnTo>
                  <a:lnTo>
                    <a:pt x="274" y="779"/>
                  </a:lnTo>
                  <a:lnTo>
                    <a:pt x="283" y="781"/>
                  </a:lnTo>
                  <a:lnTo>
                    <a:pt x="301" y="793"/>
                  </a:lnTo>
                  <a:lnTo>
                    <a:pt x="316" y="793"/>
                  </a:lnTo>
                  <a:lnTo>
                    <a:pt x="319" y="796"/>
                  </a:lnTo>
                  <a:lnTo>
                    <a:pt x="319" y="803"/>
                  </a:lnTo>
                  <a:lnTo>
                    <a:pt x="280" y="839"/>
                  </a:lnTo>
                  <a:lnTo>
                    <a:pt x="262" y="848"/>
                  </a:lnTo>
                  <a:lnTo>
                    <a:pt x="250" y="854"/>
                  </a:lnTo>
                  <a:lnTo>
                    <a:pt x="249" y="863"/>
                  </a:lnTo>
                  <a:lnTo>
                    <a:pt x="249" y="872"/>
                  </a:lnTo>
                  <a:lnTo>
                    <a:pt x="259" y="893"/>
                  </a:lnTo>
                  <a:lnTo>
                    <a:pt x="259" y="901"/>
                  </a:lnTo>
                  <a:lnTo>
                    <a:pt x="252" y="908"/>
                  </a:lnTo>
                  <a:lnTo>
                    <a:pt x="241" y="911"/>
                  </a:lnTo>
                  <a:lnTo>
                    <a:pt x="241" y="917"/>
                  </a:lnTo>
                  <a:lnTo>
                    <a:pt x="246" y="923"/>
                  </a:lnTo>
                  <a:lnTo>
                    <a:pt x="261" y="928"/>
                  </a:lnTo>
                  <a:lnTo>
                    <a:pt x="291" y="937"/>
                  </a:lnTo>
                  <a:lnTo>
                    <a:pt x="295" y="943"/>
                  </a:lnTo>
                  <a:lnTo>
                    <a:pt x="291" y="955"/>
                  </a:lnTo>
                  <a:lnTo>
                    <a:pt x="277" y="964"/>
                  </a:lnTo>
                  <a:lnTo>
                    <a:pt x="268" y="976"/>
                  </a:lnTo>
                  <a:lnTo>
                    <a:pt x="238" y="965"/>
                  </a:lnTo>
                  <a:lnTo>
                    <a:pt x="231" y="967"/>
                  </a:lnTo>
                  <a:lnTo>
                    <a:pt x="222" y="979"/>
                  </a:lnTo>
                  <a:lnTo>
                    <a:pt x="220" y="988"/>
                  </a:lnTo>
                  <a:lnTo>
                    <a:pt x="241" y="1003"/>
                  </a:lnTo>
                  <a:lnTo>
                    <a:pt x="241" y="1009"/>
                  </a:lnTo>
                  <a:lnTo>
                    <a:pt x="240" y="1016"/>
                  </a:lnTo>
                  <a:lnTo>
                    <a:pt x="234" y="1022"/>
                  </a:lnTo>
                  <a:lnTo>
                    <a:pt x="220" y="1027"/>
                  </a:lnTo>
                  <a:lnTo>
                    <a:pt x="210" y="1039"/>
                  </a:lnTo>
                  <a:lnTo>
                    <a:pt x="207" y="1045"/>
                  </a:lnTo>
                  <a:lnTo>
                    <a:pt x="208" y="1052"/>
                  </a:lnTo>
                  <a:lnTo>
                    <a:pt x="216" y="1061"/>
                  </a:lnTo>
                  <a:lnTo>
                    <a:pt x="238" y="1082"/>
                  </a:lnTo>
                  <a:lnTo>
                    <a:pt x="244" y="1091"/>
                  </a:lnTo>
                  <a:lnTo>
                    <a:pt x="241" y="1100"/>
                  </a:lnTo>
                  <a:lnTo>
                    <a:pt x="223" y="1117"/>
                  </a:lnTo>
                  <a:lnTo>
                    <a:pt x="205" y="1130"/>
                  </a:lnTo>
                  <a:lnTo>
                    <a:pt x="199" y="1153"/>
                  </a:lnTo>
                  <a:lnTo>
                    <a:pt x="187" y="1180"/>
                  </a:lnTo>
                  <a:lnTo>
                    <a:pt x="214" y="1205"/>
                  </a:lnTo>
                  <a:lnTo>
                    <a:pt x="220" y="1221"/>
                  </a:lnTo>
                  <a:lnTo>
                    <a:pt x="219" y="1254"/>
                  </a:lnTo>
                  <a:lnTo>
                    <a:pt x="243" y="1256"/>
                  </a:lnTo>
                  <a:lnTo>
                    <a:pt x="247" y="1257"/>
                  </a:lnTo>
                  <a:lnTo>
                    <a:pt x="249" y="1263"/>
                  </a:lnTo>
                  <a:lnTo>
                    <a:pt x="261" y="1266"/>
                  </a:lnTo>
                  <a:lnTo>
                    <a:pt x="265" y="1271"/>
                  </a:lnTo>
                  <a:lnTo>
                    <a:pt x="261" y="1287"/>
                  </a:lnTo>
                  <a:lnTo>
                    <a:pt x="256" y="1296"/>
                  </a:lnTo>
                  <a:lnTo>
                    <a:pt x="259" y="1302"/>
                  </a:lnTo>
                  <a:lnTo>
                    <a:pt x="277" y="1304"/>
                  </a:lnTo>
                  <a:lnTo>
                    <a:pt x="292" y="1295"/>
                  </a:lnTo>
                  <a:lnTo>
                    <a:pt x="304" y="1296"/>
                  </a:lnTo>
                  <a:lnTo>
                    <a:pt x="325" y="1296"/>
                  </a:lnTo>
                  <a:lnTo>
                    <a:pt x="354" y="1317"/>
                  </a:lnTo>
                  <a:lnTo>
                    <a:pt x="399" y="1349"/>
                  </a:lnTo>
                  <a:lnTo>
                    <a:pt x="419" y="1347"/>
                  </a:lnTo>
                  <a:lnTo>
                    <a:pt x="429" y="1353"/>
                  </a:lnTo>
                  <a:lnTo>
                    <a:pt x="465" y="1350"/>
                  </a:lnTo>
                  <a:lnTo>
                    <a:pt x="497" y="1373"/>
                  </a:lnTo>
                  <a:lnTo>
                    <a:pt x="506" y="1400"/>
                  </a:lnTo>
                  <a:lnTo>
                    <a:pt x="516" y="1404"/>
                  </a:lnTo>
                  <a:lnTo>
                    <a:pt x="527" y="1415"/>
                  </a:lnTo>
                  <a:lnTo>
                    <a:pt x="534" y="1434"/>
                  </a:lnTo>
                  <a:lnTo>
                    <a:pt x="569" y="1427"/>
                  </a:lnTo>
                  <a:lnTo>
                    <a:pt x="585" y="1406"/>
                  </a:lnTo>
                  <a:lnTo>
                    <a:pt x="600" y="1421"/>
                  </a:lnTo>
                  <a:lnTo>
                    <a:pt x="611" y="1431"/>
                  </a:lnTo>
                  <a:lnTo>
                    <a:pt x="635" y="1434"/>
                  </a:lnTo>
                  <a:lnTo>
                    <a:pt x="653" y="1437"/>
                  </a:lnTo>
                  <a:lnTo>
                    <a:pt x="657" y="1409"/>
                  </a:lnTo>
                  <a:lnTo>
                    <a:pt x="665" y="1391"/>
                  </a:lnTo>
                  <a:lnTo>
                    <a:pt x="668" y="1379"/>
                  </a:lnTo>
                  <a:lnTo>
                    <a:pt x="702" y="1391"/>
                  </a:lnTo>
                  <a:lnTo>
                    <a:pt x="717" y="1385"/>
                  </a:lnTo>
                  <a:lnTo>
                    <a:pt x="729" y="1376"/>
                  </a:lnTo>
                  <a:lnTo>
                    <a:pt x="734" y="1386"/>
                  </a:lnTo>
                  <a:lnTo>
                    <a:pt x="752" y="1367"/>
                  </a:lnTo>
                  <a:lnTo>
                    <a:pt x="741" y="1349"/>
                  </a:lnTo>
                  <a:lnTo>
                    <a:pt x="738" y="1338"/>
                  </a:lnTo>
                  <a:lnTo>
                    <a:pt x="770" y="1319"/>
                  </a:lnTo>
                  <a:lnTo>
                    <a:pt x="791" y="1313"/>
                  </a:lnTo>
                  <a:lnTo>
                    <a:pt x="806" y="1311"/>
                  </a:lnTo>
                  <a:lnTo>
                    <a:pt x="821" y="1310"/>
                  </a:lnTo>
                  <a:lnTo>
                    <a:pt x="824" y="1311"/>
                  </a:lnTo>
                  <a:lnTo>
                    <a:pt x="837" y="1326"/>
                  </a:lnTo>
                  <a:lnTo>
                    <a:pt x="848" y="1346"/>
                  </a:lnTo>
                  <a:lnTo>
                    <a:pt x="858" y="1353"/>
                  </a:lnTo>
                  <a:lnTo>
                    <a:pt x="879" y="1334"/>
                  </a:lnTo>
                  <a:lnTo>
                    <a:pt x="902" y="1310"/>
                  </a:lnTo>
                  <a:lnTo>
                    <a:pt x="913" y="1298"/>
                  </a:lnTo>
                  <a:lnTo>
                    <a:pt x="916" y="1266"/>
                  </a:lnTo>
                  <a:lnTo>
                    <a:pt x="928" y="1278"/>
                  </a:lnTo>
                  <a:lnTo>
                    <a:pt x="943" y="1260"/>
                  </a:lnTo>
                  <a:lnTo>
                    <a:pt x="977" y="1277"/>
                  </a:lnTo>
                  <a:lnTo>
                    <a:pt x="989" y="1268"/>
                  </a:lnTo>
                  <a:lnTo>
                    <a:pt x="1004" y="1257"/>
                  </a:lnTo>
                  <a:lnTo>
                    <a:pt x="1024" y="1236"/>
                  </a:lnTo>
                  <a:lnTo>
                    <a:pt x="1019" y="1175"/>
                  </a:lnTo>
                  <a:lnTo>
                    <a:pt x="1018" y="1124"/>
                  </a:lnTo>
                  <a:lnTo>
                    <a:pt x="1016" y="1115"/>
                  </a:lnTo>
                  <a:lnTo>
                    <a:pt x="994" y="1097"/>
                  </a:lnTo>
                  <a:lnTo>
                    <a:pt x="968" y="1081"/>
                  </a:lnTo>
                  <a:lnTo>
                    <a:pt x="950" y="1061"/>
                  </a:lnTo>
                  <a:lnTo>
                    <a:pt x="955" y="1051"/>
                  </a:lnTo>
                  <a:lnTo>
                    <a:pt x="980" y="1052"/>
                  </a:lnTo>
                  <a:lnTo>
                    <a:pt x="1030" y="1037"/>
                  </a:lnTo>
                  <a:lnTo>
                    <a:pt x="1060" y="1025"/>
                  </a:lnTo>
                  <a:lnTo>
                    <a:pt x="1081" y="1013"/>
                  </a:lnTo>
                  <a:lnTo>
                    <a:pt x="1094" y="1012"/>
                  </a:lnTo>
                  <a:lnTo>
                    <a:pt x="1115" y="1013"/>
                  </a:lnTo>
                  <a:lnTo>
                    <a:pt x="1112" y="989"/>
                  </a:lnTo>
                  <a:lnTo>
                    <a:pt x="1112" y="949"/>
                  </a:lnTo>
                  <a:lnTo>
                    <a:pt x="1102" y="926"/>
                  </a:lnTo>
                  <a:lnTo>
                    <a:pt x="1105" y="919"/>
                  </a:lnTo>
                  <a:lnTo>
                    <a:pt x="1114" y="914"/>
                  </a:lnTo>
                  <a:lnTo>
                    <a:pt x="1132" y="923"/>
                  </a:lnTo>
                  <a:lnTo>
                    <a:pt x="1150" y="923"/>
                  </a:lnTo>
                  <a:lnTo>
                    <a:pt x="1168" y="920"/>
                  </a:lnTo>
                  <a:lnTo>
                    <a:pt x="1187" y="917"/>
                  </a:lnTo>
                  <a:lnTo>
                    <a:pt x="1202" y="902"/>
                  </a:lnTo>
                  <a:lnTo>
                    <a:pt x="1220" y="872"/>
                  </a:lnTo>
                  <a:lnTo>
                    <a:pt x="1223" y="851"/>
                  </a:lnTo>
                  <a:lnTo>
                    <a:pt x="1223" y="844"/>
                  </a:lnTo>
                  <a:lnTo>
                    <a:pt x="1196" y="811"/>
                  </a:lnTo>
                  <a:lnTo>
                    <a:pt x="1184" y="788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678" y="1721"/>
              <a:ext cx="280" cy="219"/>
            </a:xfrm>
            <a:custGeom>
              <a:avLst/>
              <a:gdLst>
                <a:gd name="T0" fmla="*/ 3 w 324"/>
                <a:gd name="T1" fmla="*/ 2 h 267"/>
                <a:gd name="T2" fmla="*/ 3 w 324"/>
                <a:gd name="T3" fmla="*/ 2 h 267"/>
                <a:gd name="T4" fmla="*/ 3 w 324"/>
                <a:gd name="T5" fmla="*/ 2 h 267"/>
                <a:gd name="T6" fmla="*/ 3 w 324"/>
                <a:gd name="T7" fmla="*/ 2 h 267"/>
                <a:gd name="T8" fmla="*/ 3 w 324"/>
                <a:gd name="T9" fmla="*/ 2 h 267"/>
                <a:gd name="T10" fmla="*/ 3 w 324"/>
                <a:gd name="T11" fmla="*/ 2 h 267"/>
                <a:gd name="T12" fmla="*/ 3 w 324"/>
                <a:gd name="T13" fmla="*/ 2 h 267"/>
                <a:gd name="T14" fmla="*/ 3 w 324"/>
                <a:gd name="T15" fmla="*/ 2 h 267"/>
                <a:gd name="T16" fmla="*/ 3 w 324"/>
                <a:gd name="T17" fmla="*/ 2 h 267"/>
                <a:gd name="T18" fmla="*/ 3 w 324"/>
                <a:gd name="T19" fmla="*/ 2 h 267"/>
                <a:gd name="T20" fmla="*/ 3 w 324"/>
                <a:gd name="T21" fmla="*/ 2 h 267"/>
                <a:gd name="T22" fmla="*/ 3 w 324"/>
                <a:gd name="T23" fmla="*/ 2 h 267"/>
                <a:gd name="T24" fmla="*/ 3 w 324"/>
                <a:gd name="T25" fmla="*/ 2 h 267"/>
                <a:gd name="T26" fmla="*/ 6 w 324"/>
                <a:gd name="T27" fmla="*/ 0 h 267"/>
                <a:gd name="T28" fmla="*/ 6 w 324"/>
                <a:gd name="T29" fmla="*/ 2 h 267"/>
                <a:gd name="T30" fmla="*/ 6 w 324"/>
                <a:gd name="T31" fmla="*/ 2 h 267"/>
                <a:gd name="T32" fmla="*/ 6 w 324"/>
                <a:gd name="T33" fmla="*/ 2 h 267"/>
                <a:gd name="T34" fmla="*/ 6 w 324"/>
                <a:gd name="T35" fmla="*/ 2 h 267"/>
                <a:gd name="T36" fmla="*/ 7 w 324"/>
                <a:gd name="T37" fmla="*/ 2 h 267"/>
                <a:gd name="T38" fmla="*/ 7 w 324"/>
                <a:gd name="T39" fmla="*/ 2 h 267"/>
                <a:gd name="T40" fmla="*/ 7 w 324"/>
                <a:gd name="T41" fmla="*/ 2 h 267"/>
                <a:gd name="T42" fmla="*/ 8 w 324"/>
                <a:gd name="T43" fmla="*/ 2 h 267"/>
                <a:gd name="T44" fmla="*/ 8 w 324"/>
                <a:gd name="T45" fmla="*/ 2 h 267"/>
                <a:gd name="T46" fmla="*/ 8 w 324"/>
                <a:gd name="T47" fmla="*/ 2 h 267"/>
                <a:gd name="T48" fmla="*/ 8 w 324"/>
                <a:gd name="T49" fmla="*/ 2 h 267"/>
                <a:gd name="T50" fmla="*/ 9 w 324"/>
                <a:gd name="T51" fmla="*/ 2 h 267"/>
                <a:gd name="T52" fmla="*/ 9 w 324"/>
                <a:gd name="T53" fmla="*/ 2 h 267"/>
                <a:gd name="T54" fmla="*/ 9 w 324"/>
                <a:gd name="T55" fmla="*/ 2 h 267"/>
                <a:gd name="T56" fmla="*/ 9 w 324"/>
                <a:gd name="T57" fmla="*/ 2 h 267"/>
                <a:gd name="T58" fmla="*/ 8 w 324"/>
                <a:gd name="T59" fmla="*/ 2 h 267"/>
                <a:gd name="T60" fmla="*/ 8 w 324"/>
                <a:gd name="T61" fmla="*/ 2 h 267"/>
                <a:gd name="T62" fmla="*/ 8 w 324"/>
                <a:gd name="T63" fmla="*/ 2 h 267"/>
                <a:gd name="T64" fmla="*/ 7 w 324"/>
                <a:gd name="T65" fmla="*/ 2 h 267"/>
                <a:gd name="T66" fmla="*/ 7 w 324"/>
                <a:gd name="T67" fmla="*/ 2 h 267"/>
                <a:gd name="T68" fmla="*/ 7 w 324"/>
                <a:gd name="T69" fmla="*/ 2 h 267"/>
                <a:gd name="T70" fmla="*/ 7 w 324"/>
                <a:gd name="T71" fmla="*/ 2 h 267"/>
                <a:gd name="T72" fmla="*/ 6 w 324"/>
                <a:gd name="T73" fmla="*/ 2 h 267"/>
                <a:gd name="T74" fmla="*/ 6 w 324"/>
                <a:gd name="T75" fmla="*/ 2 h 267"/>
                <a:gd name="T76" fmla="*/ 5 w 324"/>
                <a:gd name="T77" fmla="*/ 2 h 267"/>
                <a:gd name="T78" fmla="*/ 5 w 324"/>
                <a:gd name="T79" fmla="*/ 2 h 267"/>
                <a:gd name="T80" fmla="*/ 4 w 324"/>
                <a:gd name="T81" fmla="*/ 2 h 267"/>
                <a:gd name="T82" fmla="*/ 3 w 324"/>
                <a:gd name="T83" fmla="*/ 2 h 267"/>
                <a:gd name="T84" fmla="*/ 3 w 324"/>
                <a:gd name="T85" fmla="*/ 2 h 267"/>
                <a:gd name="T86" fmla="*/ 3 w 324"/>
                <a:gd name="T87" fmla="*/ 2 h 267"/>
                <a:gd name="T88" fmla="*/ 3 w 324"/>
                <a:gd name="T89" fmla="*/ 2 h 267"/>
                <a:gd name="T90" fmla="*/ 3 w 324"/>
                <a:gd name="T91" fmla="*/ 2 h 267"/>
                <a:gd name="T92" fmla="*/ 3 w 324"/>
                <a:gd name="T93" fmla="*/ 2 h 267"/>
                <a:gd name="T94" fmla="*/ 3 w 324"/>
                <a:gd name="T95" fmla="*/ 2 h 267"/>
                <a:gd name="T96" fmla="*/ 3 w 324"/>
                <a:gd name="T97" fmla="*/ 2 h 267"/>
                <a:gd name="T98" fmla="*/ 3 w 324"/>
                <a:gd name="T99" fmla="*/ 2 h 267"/>
                <a:gd name="T100" fmla="*/ 3 w 324"/>
                <a:gd name="T101" fmla="*/ 2 h 267"/>
                <a:gd name="T102" fmla="*/ 3 w 324"/>
                <a:gd name="T103" fmla="*/ 2 h 267"/>
                <a:gd name="T104" fmla="*/ 3 w 324"/>
                <a:gd name="T105" fmla="*/ 2 h 267"/>
                <a:gd name="T106" fmla="*/ 3 w 324"/>
                <a:gd name="T107" fmla="*/ 2 h 267"/>
                <a:gd name="T108" fmla="*/ 3 w 324"/>
                <a:gd name="T109" fmla="*/ 2 h 267"/>
                <a:gd name="T110" fmla="*/ 3 w 324"/>
                <a:gd name="T111" fmla="*/ 2 h 267"/>
                <a:gd name="T112" fmla="*/ 3 w 324"/>
                <a:gd name="T113" fmla="*/ 2 h 267"/>
                <a:gd name="T114" fmla="*/ 3 w 324"/>
                <a:gd name="T115" fmla="*/ 2 h 267"/>
                <a:gd name="T116" fmla="*/ 0 w 324"/>
                <a:gd name="T117" fmla="*/ 2 h 267"/>
                <a:gd name="T118" fmla="*/ 1 w 324"/>
                <a:gd name="T119" fmla="*/ 2 h 267"/>
                <a:gd name="T120" fmla="*/ 3 w 324"/>
                <a:gd name="T121" fmla="*/ 2 h 267"/>
                <a:gd name="T122" fmla="*/ 3 w 324"/>
                <a:gd name="T123" fmla="*/ 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"/>
                <a:gd name="T187" fmla="*/ 0 h 267"/>
                <a:gd name="T188" fmla="*/ 324 w 324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" h="267">
                  <a:moveTo>
                    <a:pt x="24" y="90"/>
                  </a:moveTo>
                  <a:lnTo>
                    <a:pt x="45" y="105"/>
                  </a:lnTo>
                  <a:lnTo>
                    <a:pt x="55" y="107"/>
                  </a:lnTo>
                  <a:lnTo>
                    <a:pt x="61" y="99"/>
                  </a:lnTo>
                  <a:lnTo>
                    <a:pt x="64" y="90"/>
                  </a:lnTo>
                  <a:lnTo>
                    <a:pt x="61" y="81"/>
                  </a:lnTo>
                  <a:lnTo>
                    <a:pt x="51" y="54"/>
                  </a:lnTo>
                  <a:lnTo>
                    <a:pt x="45" y="36"/>
                  </a:lnTo>
                  <a:lnTo>
                    <a:pt x="46" y="23"/>
                  </a:lnTo>
                  <a:lnTo>
                    <a:pt x="54" y="14"/>
                  </a:lnTo>
                  <a:lnTo>
                    <a:pt x="67" y="9"/>
                  </a:lnTo>
                  <a:lnTo>
                    <a:pt x="111" y="8"/>
                  </a:lnTo>
                  <a:lnTo>
                    <a:pt x="126" y="11"/>
                  </a:lnTo>
                  <a:lnTo>
                    <a:pt x="196" y="0"/>
                  </a:lnTo>
                  <a:lnTo>
                    <a:pt x="189" y="14"/>
                  </a:lnTo>
                  <a:lnTo>
                    <a:pt x="186" y="27"/>
                  </a:lnTo>
                  <a:lnTo>
                    <a:pt x="189" y="32"/>
                  </a:lnTo>
                  <a:lnTo>
                    <a:pt x="204" y="30"/>
                  </a:lnTo>
                  <a:lnTo>
                    <a:pt x="225" y="20"/>
                  </a:lnTo>
                  <a:lnTo>
                    <a:pt x="234" y="20"/>
                  </a:lnTo>
                  <a:lnTo>
                    <a:pt x="241" y="26"/>
                  </a:lnTo>
                  <a:lnTo>
                    <a:pt x="244" y="35"/>
                  </a:lnTo>
                  <a:lnTo>
                    <a:pt x="246" y="90"/>
                  </a:lnTo>
                  <a:lnTo>
                    <a:pt x="250" y="98"/>
                  </a:lnTo>
                  <a:lnTo>
                    <a:pt x="261" y="104"/>
                  </a:lnTo>
                  <a:lnTo>
                    <a:pt x="304" y="98"/>
                  </a:lnTo>
                  <a:lnTo>
                    <a:pt x="316" y="99"/>
                  </a:lnTo>
                  <a:lnTo>
                    <a:pt x="324" y="111"/>
                  </a:lnTo>
                  <a:lnTo>
                    <a:pt x="309" y="137"/>
                  </a:lnTo>
                  <a:lnTo>
                    <a:pt x="274" y="168"/>
                  </a:lnTo>
                  <a:lnTo>
                    <a:pt x="253" y="170"/>
                  </a:lnTo>
                  <a:lnTo>
                    <a:pt x="244" y="171"/>
                  </a:lnTo>
                  <a:lnTo>
                    <a:pt x="234" y="183"/>
                  </a:lnTo>
                  <a:lnTo>
                    <a:pt x="231" y="215"/>
                  </a:lnTo>
                  <a:lnTo>
                    <a:pt x="223" y="225"/>
                  </a:lnTo>
                  <a:lnTo>
                    <a:pt x="216" y="227"/>
                  </a:lnTo>
                  <a:lnTo>
                    <a:pt x="204" y="224"/>
                  </a:lnTo>
                  <a:lnTo>
                    <a:pt x="189" y="234"/>
                  </a:lnTo>
                  <a:lnTo>
                    <a:pt x="174" y="228"/>
                  </a:lnTo>
                  <a:lnTo>
                    <a:pt x="162" y="230"/>
                  </a:lnTo>
                  <a:lnTo>
                    <a:pt x="144" y="251"/>
                  </a:lnTo>
                  <a:lnTo>
                    <a:pt x="130" y="255"/>
                  </a:lnTo>
                  <a:lnTo>
                    <a:pt x="114" y="254"/>
                  </a:lnTo>
                  <a:lnTo>
                    <a:pt x="112" y="234"/>
                  </a:lnTo>
                  <a:lnTo>
                    <a:pt x="91" y="236"/>
                  </a:lnTo>
                  <a:lnTo>
                    <a:pt x="82" y="261"/>
                  </a:lnTo>
                  <a:lnTo>
                    <a:pt x="72" y="265"/>
                  </a:lnTo>
                  <a:lnTo>
                    <a:pt x="34" y="267"/>
                  </a:lnTo>
                  <a:lnTo>
                    <a:pt x="28" y="264"/>
                  </a:lnTo>
                  <a:lnTo>
                    <a:pt x="30" y="257"/>
                  </a:lnTo>
                  <a:lnTo>
                    <a:pt x="39" y="251"/>
                  </a:lnTo>
                  <a:lnTo>
                    <a:pt x="42" y="243"/>
                  </a:lnTo>
                  <a:lnTo>
                    <a:pt x="40" y="239"/>
                  </a:lnTo>
                  <a:lnTo>
                    <a:pt x="9" y="251"/>
                  </a:lnTo>
                  <a:lnTo>
                    <a:pt x="22" y="227"/>
                  </a:lnTo>
                  <a:lnTo>
                    <a:pt x="25" y="197"/>
                  </a:lnTo>
                  <a:lnTo>
                    <a:pt x="21" y="183"/>
                  </a:lnTo>
                  <a:lnTo>
                    <a:pt x="12" y="164"/>
                  </a:lnTo>
                  <a:lnTo>
                    <a:pt x="0" y="141"/>
                  </a:lnTo>
                  <a:lnTo>
                    <a:pt x="1" y="120"/>
                  </a:lnTo>
                  <a:lnTo>
                    <a:pt x="18" y="102"/>
                  </a:lnTo>
                  <a:lnTo>
                    <a:pt x="24" y="9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382" y="2395"/>
              <a:ext cx="916" cy="719"/>
            </a:xfrm>
            <a:custGeom>
              <a:avLst/>
              <a:gdLst>
                <a:gd name="T0" fmla="*/ 25 w 1060"/>
                <a:gd name="T1" fmla="*/ 5 h 877"/>
                <a:gd name="T2" fmla="*/ 26 w 1060"/>
                <a:gd name="T3" fmla="*/ 6 h 877"/>
                <a:gd name="T4" fmla="*/ 29 w 1060"/>
                <a:gd name="T5" fmla="*/ 6 h 877"/>
                <a:gd name="T6" fmla="*/ 29 w 1060"/>
                <a:gd name="T7" fmla="*/ 6 h 877"/>
                <a:gd name="T8" fmla="*/ 30 w 1060"/>
                <a:gd name="T9" fmla="*/ 5 h 877"/>
                <a:gd name="T10" fmla="*/ 30 w 1060"/>
                <a:gd name="T11" fmla="*/ 5 h 877"/>
                <a:gd name="T12" fmla="*/ 29 w 1060"/>
                <a:gd name="T13" fmla="*/ 4 h 877"/>
                <a:gd name="T14" fmla="*/ 30 w 1060"/>
                <a:gd name="T15" fmla="*/ 4 h 877"/>
                <a:gd name="T16" fmla="*/ 31 w 1060"/>
                <a:gd name="T17" fmla="*/ 4 h 877"/>
                <a:gd name="T18" fmla="*/ 30 w 1060"/>
                <a:gd name="T19" fmla="*/ 4 h 877"/>
                <a:gd name="T20" fmla="*/ 30 w 1060"/>
                <a:gd name="T21" fmla="*/ 3 h 877"/>
                <a:gd name="T22" fmla="*/ 31 w 1060"/>
                <a:gd name="T23" fmla="*/ 2 h 877"/>
                <a:gd name="T24" fmla="*/ 29 w 1060"/>
                <a:gd name="T25" fmla="*/ 2 h 877"/>
                <a:gd name="T26" fmla="*/ 30 w 1060"/>
                <a:gd name="T27" fmla="*/ 2 h 877"/>
                <a:gd name="T28" fmla="*/ 31 w 1060"/>
                <a:gd name="T29" fmla="*/ 2 h 877"/>
                <a:gd name="T30" fmla="*/ 30 w 1060"/>
                <a:gd name="T31" fmla="*/ 2 h 877"/>
                <a:gd name="T32" fmla="*/ 29 w 1060"/>
                <a:gd name="T33" fmla="*/ 2 h 877"/>
                <a:gd name="T34" fmla="*/ 26 w 1060"/>
                <a:gd name="T35" fmla="*/ 2 h 877"/>
                <a:gd name="T36" fmla="*/ 25 w 1060"/>
                <a:gd name="T37" fmla="*/ 2 h 877"/>
                <a:gd name="T38" fmla="*/ 25 w 1060"/>
                <a:gd name="T39" fmla="*/ 2 h 877"/>
                <a:gd name="T40" fmla="*/ 22 w 1060"/>
                <a:gd name="T41" fmla="*/ 2 h 877"/>
                <a:gd name="T42" fmla="*/ 19 w 1060"/>
                <a:gd name="T43" fmla="*/ 2 h 877"/>
                <a:gd name="T44" fmla="*/ 19 w 1060"/>
                <a:gd name="T45" fmla="*/ 2 h 877"/>
                <a:gd name="T46" fmla="*/ 17 w 1060"/>
                <a:gd name="T47" fmla="*/ 2 h 877"/>
                <a:gd name="T48" fmla="*/ 16 w 1060"/>
                <a:gd name="T49" fmla="*/ 2 h 877"/>
                <a:gd name="T50" fmla="*/ 16 w 1060"/>
                <a:gd name="T51" fmla="*/ 2 h 877"/>
                <a:gd name="T52" fmla="*/ 14 w 1060"/>
                <a:gd name="T53" fmla="*/ 2 h 877"/>
                <a:gd name="T54" fmla="*/ 14 w 1060"/>
                <a:gd name="T55" fmla="*/ 2 h 877"/>
                <a:gd name="T56" fmla="*/ 12 w 1060"/>
                <a:gd name="T57" fmla="*/ 0 h 877"/>
                <a:gd name="T58" fmla="*/ 10 w 1060"/>
                <a:gd name="T59" fmla="*/ 2 h 877"/>
                <a:gd name="T60" fmla="*/ 10 w 1060"/>
                <a:gd name="T61" fmla="*/ 2 h 877"/>
                <a:gd name="T62" fmla="*/ 9 w 1060"/>
                <a:gd name="T63" fmla="*/ 2 h 877"/>
                <a:gd name="T64" fmla="*/ 8 w 1060"/>
                <a:gd name="T65" fmla="*/ 2 h 877"/>
                <a:gd name="T66" fmla="*/ 7 w 1060"/>
                <a:gd name="T67" fmla="*/ 2 h 877"/>
                <a:gd name="T68" fmla="*/ 7 w 1060"/>
                <a:gd name="T69" fmla="*/ 2 h 877"/>
                <a:gd name="T70" fmla="*/ 5 w 1060"/>
                <a:gd name="T71" fmla="*/ 2 h 877"/>
                <a:gd name="T72" fmla="*/ 3 w 1060"/>
                <a:gd name="T73" fmla="*/ 2 h 877"/>
                <a:gd name="T74" fmla="*/ 3 w 1060"/>
                <a:gd name="T75" fmla="*/ 2 h 877"/>
                <a:gd name="T76" fmla="*/ 3 w 1060"/>
                <a:gd name="T77" fmla="*/ 3 h 877"/>
                <a:gd name="T78" fmla="*/ 3 w 1060"/>
                <a:gd name="T79" fmla="*/ 4 h 877"/>
                <a:gd name="T80" fmla="*/ 3 w 1060"/>
                <a:gd name="T81" fmla="*/ 5 h 877"/>
                <a:gd name="T82" fmla="*/ 3 w 1060"/>
                <a:gd name="T83" fmla="*/ 6 h 877"/>
                <a:gd name="T84" fmla="*/ 3 w 1060"/>
                <a:gd name="T85" fmla="*/ 6 h 877"/>
                <a:gd name="T86" fmla="*/ 3 w 1060"/>
                <a:gd name="T87" fmla="*/ 7 h 877"/>
                <a:gd name="T88" fmla="*/ 5 w 1060"/>
                <a:gd name="T89" fmla="*/ 7 h 877"/>
                <a:gd name="T90" fmla="*/ 8 w 1060"/>
                <a:gd name="T91" fmla="*/ 7 h 877"/>
                <a:gd name="T92" fmla="*/ 10 w 1060"/>
                <a:gd name="T93" fmla="*/ 7 h 877"/>
                <a:gd name="T94" fmla="*/ 15 w 1060"/>
                <a:gd name="T95" fmla="*/ 7 h 877"/>
                <a:gd name="T96" fmla="*/ 16 w 1060"/>
                <a:gd name="T97" fmla="*/ 7 h 877"/>
                <a:gd name="T98" fmla="*/ 19 w 1060"/>
                <a:gd name="T99" fmla="*/ 7 h 877"/>
                <a:gd name="T100" fmla="*/ 19 w 1060"/>
                <a:gd name="T101" fmla="*/ 7 h 877"/>
                <a:gd name="T102" fmla="*/ 22 w 1060"/>
                <a:gd name="T103" fmla="*/ 6 h 877"/>
                <a:gd name="T104" fmla="*/ 21 w 1060"/>
                <a:gd name="T105" fmla="*/ 6 h 877"/>
                <a:gd name="T106" fmla="*/ 22 w 1060"/>
                <a:gd name="T107" fmla="*/ 6 h 877"/>
                <a:gd name="T108" fmla="*/ 22 w 1060"/>
                <a:gd name="T109" fmla="*/ 5 h 8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0"/>
                <a:gd name="T166" fmla="*/ 0 h 877"/>
                <a:gd name="T167" fmla="*/ 1060 w 1060"/>
                <a:gd name="T168" fmla="*/ 877 h 8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0" h="877">
                  <a:moveTo>
                    <a:pt x="707" y="589"/>
                  </a:moveTo>
                  <a:lnTo>
                    <a:pt x="770" y="607"/>
                  </a:lnTo>
                  <a:lnTo>
                    <a:pt x="810" y="611"/>
                  </a:lnTo>
                  <a:lnTo>
                    <a:pt x="821" y="616"/>
                  </a:lnTo>
                  <a:lnTo>
                    <a:pt x="828" y="625"/>
                  </a:lnTo>
                  <a:lnTo>
                    <a:pt x="839" y="653"/>
                  </a:lnTo>
                  <a:lnTo>
                    <a:pt x="852" y="662"/>
                  </a:lnTo>
                  <a:lnTo>
                    <a:pt x="867" y="665"/>
                  </a:lnTo>
                  <a:lnTo>
                    <a:pt x="891" y="655"/>
                  </a:lnTo>
                  <a:lnTo>
                    <a:pt x="905" y="652"/>
                  </a:lnTo>
                  <a:lnTo>
                    <a:pt x="922" y="658"/>
                  </a:lnTo>
                  <a:lnTo>
                    <a:pt x="934" y="667"/>
                  </a:lnTo>
                  <a:lnTo>
                    <a:pt x="938" y="683"/>
                  </a:lnTo>
                  <a:lnTo>
                    <a:pt x="940" y="691"/>
                  </a:lnTo>
                  <a:lnTo>
                    <a:pt x="946" y="697"/>
                  </a:lnTo>
                  <a:lnTo>
                    <a:pt x="967" y="692"/>
                  </a:lnTo>
                  <a:lnTo>
                    <a:pt x="1003" y="677"/>
                  </a:lnTo>
                  <a:lnTo>
                    <a:pt x="1021" y="662"/>
                  </a:lnTo>
                  <a:lnTo>
                    <a:pt x="1025" y="646"/>
                  </a:lnTo>
                  <a:lnTo>
                    <a:pt x="1025" y="631"/>
                  </a:lnTo>
                  <a:lnTo>
                    <a:pt x="1015" y="617"/>
                  </a:lnTo>
                  <a:lnTo>
                    <a:pt x="1013" y="599"/>
                  </a:lnTo>
                  <a:lnTo>
                    <a:pt x="1021" y="569"/>
                  </a:lnTo>
                  <a:lnTo>
                    <a:pt x="1019" y="557"/>
                  </a:lnTo>
                  <a:lnTo>
                    <a:pt x="1009" y="550"/>
                  </a:lnTo>
                  <a:lnTo>
                    <a:pt x="979" y="535"/>
                  </a:lnTo>
                  <a:lnTo>
                    <a:pt x="970" y="520"/>
                  </a:lnTo>
                  <a:lnTo>
                    <a:pt x="968" y="508"/>
                  </a:lnTo>
                  <a:lnTo>
                    <a:pt x="970" y="488"/>
                  </a:lnTo>
                  <a:lnTo>
                    <a:pt x="986" y="494"/>
                  </a:lnTo>
                  <a:lnTo>
                    <a:pt x="1012" y="511"/>
                  </a:lnTo>
                  <a:lnTo>
                    <a:pt x="1022" y="511"/>
                  </a:lnTo>
                  <a:lnTo>
                    <a:pt x="1028" y="502"/>
                  </a:lnTo>
                  <a:lnTo>
                    <a:pt x="1036" y="493"/>
                  </a:lnTo>
                  <a:lnTo>
                    <a:pt x="1043" y="490"/>
                  </a:lnTo>
                  <a:lnTo>
                    <a:pt x="1060" y="488"/>
                  </a:lnTo>
                  <a:lnTo>
                    <a:pt x="1052" y="461"/>
                  </a:lnTo>
                  <a:lnTo>
                    <a:pt x="1045" y="454"/>
                  </a:lnTo>
                  <a:lnTo>
                    <a:pt x="1037" y="446"/>
                  </a:lnTo>
                  <a:lnTo>
                    <a:pt x="1016" y="446"/>
                  </a:lnTo>
                  <a:lnTo>
                    <a:pt x="1016" y="430"/>
                  </a:lnTo>
                  <a:lnTo>
                    <a:pt x="1021" y="412"/>
                  </a:lnTo>
                  <a:lnTo>
                    <a:pt x="1031" y="402"/>
                  </a:lnTo>
                  <a:lnTo>
                    <a:pt x="1043" y="390"/>
                  </a:lnTo>
                  <a:lnTo>
                    <a:pt x="1048" y="366"/>
                  </a:lnTo>
                  <a:lnTo>
                    <a:pt x="1060" y="334"/>
                  </a:lnTo>
                  <a:lnTo>
                    <a:pt x="1060" y="325"/>
                  </a:lnTo>
                  <a:lnTo>
                    <a:pt x="1051" y="312"/>
                  </a:lnTo>
                  <a:lnTo>
                    <a:pt x="1006" y="288"/>
                  </a:lnTo>
                  <a:lnTo>
                    <a:pt x="955" y="264"/>
                  </a:lnTo>
                  <a:lnTo>
                    <a:pt x="943" y="261"/>
                  </a:lnTo>
                  <a:lnTo>
                    <a:pt x="955" y="243"/>
                  </a:lnTo>
                  <a:lnTo>
                    <a:pt x="964" y="235"/>
                  </a:lnTo>
                  <a:lnTo>
                    <a:pt x="979" y="226"/>
                  </a:lnTo>
                  <a:lnTo>
                    <a:pt x="994" y="222"/>
                  </a:lnTo>
                  <a:lnTo>
                    <a:pt x="1001" y="216"/>
                  </a:lnTo>
                  <a:lnTo>
                    <a:pt x="1009" y="196"/>
                  </a:lnTo>
                  <a:lnTo>
                    <a:pt x="1021" y="184"/>
                  </a:lnTo>
                  <a:lnTo>
                    <a:pt x="1033" y="175"/>
                  </a:lnTo>
                  <a:lnTo>
                    <a:pt x="1048" y="163"/>
                  </a:lnTo>
                  <a:lnTo>
                    <a:pt x="1051" y="156"/>
                  </a:lnTo>
                  <a:lnTo>
                    <a:pt x="1049" y="148"/>
                  </a:lnTo>
                  <a:lnTo>
                    <a:pt x="1045" y="141"/>
                  </a:lnTo>
                  <a:lnTo>
                    <a:pt x="1013" y="124"/>
                  </a:lnTo>
                  <a:lnTo>
                    <a:pt x="994" y="109"/>
                  </a:lnTo>
                  <a:lnTo>
                    <a:pt x="976" y="102"/>
                  </a:lnTo>
                  <a:lnTo>
                    <a:pt x="958" y="96"/>
                  </a:lnTo>
                  <a:lnTo>
                    <a:pt x="938" y="82"/>
                  </a:lnTo>
                  <a:lnTo>
                    <a:pt x="920" y="78"/>
                  </a:lnTo>
                  <a:lnTo>
                    <a:pt x="905" y="61"/>
                  </a:lnTo>
                  <a:lnTo>
                    <a:pt x="899" y="46"/>
                  </a:lnTo>
                  <a:lnTo>
                    <a:pt x="884" y="42"/>
                  </a:lnTo>
                  <a:lnTo>
                    <a:pt x="872" y="48"/>
                  </a:lnTo>
                  <a:lnTo>
                    <a:pt x="854" y="48"/>
                  </a:lnTo>
                  <a:lnTo>
                    <a:pt x="837" y="54"/>
                  </a:lnTo>
                  <a:lnTo>
                    <a:pt x="827" y="46"/>
                  </a:lnTo>
                  <a:lnTo>
                    <a:pt x="816" y="46"/>
                  </a:lnTo>
                  <a:lnTo>
                    <a:pt x="819" y="66"/>
                  </a:lnTo>
                  <a:lnTo>
                    <a:pt x="828" y="78"/>
                  </a:lnTo>
                  <a:lnTo>
                    <a:pt x="822" y="100"/>
                  </a:lnTo>
                  <a:lnTo>
                    <a:pt x="801" y="108"/>
                  </a:lnTo>
                  <a:lnTo>
                    <a:pt x="764" y="102"/>
                  </a:lnTo>
                  <a:lnTo>
                    <a:pt x="750" y="100"/>
                  </a:lnTo>
                  <a:lnTo>
                    <a:pt x="735" y="106"/>
                  </a:lnTo>
                  <a:lnTo>
                    <a:pt x="717" y="105"/>
                  </a:lnTo>
                  <a:lnTo>
                    <a:pt x="698" y="121"/>
                  </a:lnTo>
                  <a:lnTo>
                    <a:pt x="683" y="123"/>
                  </a:lnTo>
                  <a:lnTo>
                    <a:pt x="671" y="127"/>
                  </a:lnTo>
                  <a:lnTo>
                    <a:pt x="656" y="120"/>
                  </a:lnTo>
                  <a:lnTo>
                    <a:pt x="647" y="130"/>
                  </a:lnTo>
                  <a:lnTo>
                    <a:pt x="639" y="126"/>
                  </a:lnTo>
                  <a:lnTo>
                    <a:pt x="632" y="129"/>
                  </a:lnTo>
                  <a:lnTo>
                    <a:pt x="609" y="117"/>
                  </a:lnTo>
                  <a:lnTo>
                    <a:pt x="603" y="88"/>
                  </a:lnTo>
                  <a:lnTo>
                    <a:pt x="596" y="66"/>
                  </a:lnTo>
                  <a:lnTo>
                    <a:pt x="594" y="48"/>
                  </a:lnTo>
                  <a:lnTo>
                    <a:pt x="590" y="36"/>
                  </a:lnTo>
                  <a:lnTo>
                    <a:pt x="579" y="28"/>
                  </a:lnTo>
                  <a:lnTo>
                    <a:pt x="566" y="30"/>
                  </a:lnTo>
                  <a:lnTo>
                    <a:pt x="548" y="24"/>
                  </a:lnTo>
                  <a:lnTo>
                    <a:pt x="534" y="10"/>
                  </a:lnTo>
                  <a:lnTo>
                    <a:pt x="528" y="6"/>
                  </a:lnTo>
                  <a:lnTo>
                    <a:pt x="531" y="25"/>
                  </a:lnTo>
                  <a:lnTo>
                    <a:pt x="530" y="36"/>
                  </a:lnTo>
                  <a:lnTo>
                    <a:pt x="513" y="42"/>
                  </a:lnTo>
                  <a:lnTo>
                    <a:pt x="507" y="57"/>
                  </a:lnTo>
                  <a:lnTo>
                    <a:pt x="497" y="63"/>
                  </a:lnTo>
                  <a:lnTo>
                    <a:pt x="483" y="60"/>
                  </a:lnTo>
                  <a:lnTo>
                    <a:pt x="473" y="58"/>
                  </a:lnTo>
                  <a:lnTo>
                    <a:pt x="455" y="45"/>
                  </a:lnTo>
                  <a:lnTo>
                    <a:pt x="453" y="34"/>
                  </a:lnTo>
                  <a:lnTo>
                    <a:pt x="444" y="24"/>
                  </a:lnTo>
                  <a:lnTo>
                    <a:pt x="444" y="13"/>
                  </a:lnTo>
                  <a:lnTo>
                    <a:pt x="438" y="10"/>
                  </a:lnTo>
                  <a:lnTo>
                    <a:pt x="434" y="0"/>
                  </a:lnTo>
                  <a:lnTo>
                    <a:pt x="428" y="0"/>
                  </a:lnTo>
                  <a:lnTo>
                    <a:pt x="417" y="4"/>
                  </a:lnTo>
                  <a:lnTo>
                    <a:pt x="401" y="1"/>
                  </a:lnTo>
                  <a:lnTo>
                    <a:pt x="388" y="22"/>
                  </a:lnTo>
                  <a:lnTo>
                    <a:pt x="373" y="22"/>
                  </a:lnTo>
                  <a:lnTo>
                    <a:pt x="363" y="22"/>
                  </a:lnTo>
                  <a:lnTo>
                    <a:pt x="361" y="48"/>
                  </a:lnTo>
                  <a:lnTo>
                    <a:pt x="351" y="52"/>
                  </a:lnTo>
                  <a:lnTo>
                    <a:pt x="352" y="72"/>
                  </a:lnTo>
                  <a:lnTo>
                    <a:pt x="342" y="76"/>
                  </a:lnTo>
                  <a:lnTo>
                    <a:pt x="333" y="72"/>
                  </a:lnTo>
                  <a:lnTo>
                    <a:pt x="310" y="70"/>
                  </a:lnTo>
                  <a:lnTo>
                    <a:pt x="306" y="85"/>
                  </a:lnTo>
                  <a:lnTo>
                    <a:pt x="292" y="85"/>
                  </a:lnTo>
                  <a:lnTo>
                    <a:pt x="286" y="99"/>
                  </a:lnTo>
                  <a:lnTo>
                    <a:pt x="271" y="99"/>
                  </a:lnTo>
                  <a:lnTo>
                    <a:pt x="253" y="99"/>
                  </a:lnTo>
                  <a:lnTo>
                    <a:pt x="247" y="103"/>
                  </a:lnTo>
                  <a:lnTo>
                    <a:pt x="244" y="139"/>
                  </a:lnTo>
                  <a:lnTo>
                    <a:pt x="241" y="180"/>
                  </a:lnTo>
                  <a:lnTo>
                    <a:pt x="225" y="193"/>
                  </a:lnTo>
                  <a:lnTo>
                    <a:pt x="226" y="204"/>
                  </a:lnTo>
                  <a:lnTo>
                    <a:pt x="237" y="223"/>
                  </a:lnTo>
                  <a:lnTo>
                    <a:pt x="225" y="237"/>
                  </a:lnTo>
                  <a:lnTo>
                    <a:pt x="241" y="253"/>
                  </a:lnTo>
                  <a:lnTo>
                    <a:pt x="228" y="273"/>
                  </a:lnTo>
                  <a:lnTo>
                    <a:pt x="181" y="277"/>
                  </a:lnTo>
                  <a:lnTo>
                    <a:pt x="177" y="288"/>
                  </a:lnTo>
                  <a:lnTo>
                    <a:pt x="180" y="306"/>
                  </a:lnTo>
                  <a:lnTo>
                    <a:pt x="163" y="313"/>
                  </a:lnTo>
                  <a:lnTo>
                    <a:pt x="148" y="327"/>
                  </a:lnTo>
                  <a:lnTo>
                    <a:pt x="135" y="327"/>
                  </a:lnTo>
                  <a:lnTo>
                    <a:pt x="124" y="330"/>
                  </a:lnTo>
                  <a:lnTo>
                    <a:pt x="118" y="319"/>
                  </a:lnTo>
                  <a:lnTo>
                    <a:pt x="102" y="313"/>
                  </a:lnTo>
                  <a:lnTo>
                    <a:pt x="90" y="303"/>
                  </a:lnTo>
                  <a:lnTo>
                    <a:pt x="69" y="283"/>
                  </a:lnTo>
                  <a:lnTo>
                    <a:pt x="60" y="283"/>
                  </a:lnTo>
                  <a:lnTo>
                    <a:pt x="49" y="306"/>
                  </a:lnTo>
                  <a:lnTo>
                    <a:pt x="36" y="324"/>
                  </a:lnTo>
                  <a:lnTo>
                    <a:pt x="39" y="381"/>
                  </a:lnTo>
                  <a:lnTo>
                    <a:pt x="37" y="393"/>
                  </a:lnTo>
                  <a:lnTo>
                    <a:pt x="18" y="419"/>
                  </a:lnTo>
                  <a:lnTo>
                    <a:pt x="15" y="428"/>
                  </a:lnTo>
                  <a:lnTo>
                    <a:pt x="15" y="439"/>
                  </a:lnTo>
                  <a:lnTo>
                    <a:pt x="24" y="464"/>
                  </a:lnTo>
                  <a:lnTo>
                    <a:pt x="27" y="479"/>
                  </a:lnTo>
                  <a:lnTo>
                    <a:pt x="27" y="508"/>
                  </a:lnTo>
                  <a:lnTo>
                    <a:pt x="19" y="539"/>
                  </a:lnTo>
                  <a:lnTo>
                    <a:pt x="0" y="565"/>
                  </a:lnTo>
                  <a:lnTo>
                    <a:pt x="24" y="601"/>
                  </a:lnTo>
                  <a:lnTo>
                    <a:pt x="33" y="641"/>
                  </a:lnTo>
                  <a:lnTo>
                    <a:pt x="30" y="673"/>
                  </a:lnTo>
                  <a:lnTo>
                    <a:pt x="37" y="677"/>
                  </a:lnTo>
                  <a:lnTo>
                    <a:pt x="42" y="683"/>
                  </a:lnTo>
                  <a:lnTo>
                    <a:pt x="43" y="698"/>
                  </a:lnTo>
                  <a:lnTo>
                    <a:pt x="55" y="700"/>
                  </a:lnTo>
                  <a:lnTo>
                    <a:pt x="64" y="713"/>
                  </a:lnTo>
                  <a:lnTo>
                    <a:pt x="78" y="749"/>
                  </a:lnTo>
                  <a:lnTo>
                    <a:pt x="106" y="803"/>
                  </a:lnTo>
                  <a:lnTo>
                    <a:pt x="111" y="821"/>
                  </a:lnTo>
                  <a:lnTo>
                    <a:pt x="123" y="839"/>
                  </a:lnTo>
                  <a:lnTo>
                    <a:pt x="135" y="847"/>
                  </a:lnTo>
                  <a:lnTo>
                    <a:pt x="153" y="845"/>
                  </a:lnTo>
                  <a:lnTo>
                    <a:pt x="174" y="839"/>
                  </a:lnTo>
                  <a:lnTo>
                    <a:pt x="193" y="839"/>
                  </a:lnTo>
                  <a:lnTo>
                    <a:pt x="222" y="853"/>
                  </a:lnTo>
                  <a:lnTo>
                    <a:pt x="244" y="868"/>
                  </a:lnTo>
                  <a:lnTo>
                    <a:pt x="262" y="874"/>
                  </a:lnTo>
                  <a:lnTo>
                    <a:pt x="285" y="877"/>
                  </a:lnTo>
                  <a:lnTo>
                    <a:pt x="300" y="877"/>
                  </a:lnTo>
                  <a:lnTo>
                    <a:pt x="318" y="872"/>
                  </a:lnTo>
                  <a:lnTo>
                    <a:pt x="367" y="853"/>
                  </a:lnTo>
                  <a:lnTo>
                    <a:pt x="391" y="848"/>
                  </a:lnTo>
                  <a:lnTo>
                    <a:pt x="438" y="838"/>
                  </a:lnTo>
                  <a:lnTo>
                    <a:pt x="461" y="829"/>
                  </a:lnTo>
                  <a:lnTo>
                    <a:pt x="507" y="799"/>
                  </a:lnTo>
                  <a:lnTo>
                    <a:pt x="524" y="793"/>
                  </a:lnTo>
                  <a:lnTo>
                    <a:pt x="554" y="793"/>
                  </a:lnTo>
                  <a:lnTo>
                    <a:pt x="567" y="791"/>
                  </a:lnTo>
                  <a:lnTo>
                    <a:pt x="576" y="787"/>
                  </a:lnTo>
                  <a:lnTo>
                    <a:pt x="582" y="776"/>
                  </a:lnTo>
                  <a:lnTo>
                    <a:pt x="591" y="773"/>
                  </a:lnTo>
                  <a:lnTo>
                    <a:pt x="617" y="782"/>
                  </a:lnTo>
                  <a:lnTo>
                    <a:pt x="635" y="785"/>
                  </a:lnTo>
                  <a:lnTo>
                    <a:pt x="642" y="791"/>
                  </a:lnTo>
                  <a:lnTo>
                    <a:pt x="653" y="805"/>
                  </a:lnTo>
                  <a:lnTo>
                    <a:pt x="662" y="827"/>
                  </a:lnTo>
                  <a:lnTo>
                    <a:pt x="672" y="838"/>
                  </a:lnTo>
                  <a:lnTo>
                    <a:pt x="687" y="842"/>
                  </a:lnTo>
                  <a:lnTo>
                    <a:pt x="714" y="841"/>
                  </a:lnTo>
                  <a:lnTo>
                    <a:pt x="722" y="811"/>
                  </a:lnTo>
                  <a:lnTo>
                    <a:pt x="734" y="770"/>
                  </a:lnTo>
                  <a:lnTo>
                    <a:pt x="734" y="755"/>
                  </a:lnTo>
                  <a:lnTo>
                    <a:pt x="729" y="742"/>
                  </a:lnTo>
                  <a:lnTo>
                    <a:pt x="723" y="733"/>
                  </a:lnTo>
                  <a:lnTo>
                    <a:pt x="689" y="709"/>
                  </a:lnTo>
                  <a:lnTo>
                    <a:pt x="686" y="700"/>
                  </a:lnTo>
                  <a:lnTo>
                    <a:pt x="686" y="691"/>
                  </a:lnTo>
                  <a:lnTo>
                    <a:pt x="699" y="671"/>
                  </a:lnTo>
                  <a:lnTo>
                    <a:pt x="701" y="658"/>
                  </a:lnTo>
                  <a:lnTo>
                    <a:pt x="698" y="635"/>
                  </a:lnTo>
                  <a:lnTo>
                    <a:pt x="692" y="613"/>
                  </a:lnTo>
                  <a:lnTo>
                    <a:pt x="693" y="605"/>
                  </a:lnTo>
                  <a:lnTo>
                    <a:pt x="707" y="589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425" y="2458"/>
              <a:ext cx="825" cy="659"/>
            </a:xfrm>
            <a:custGeom>
              <a:avLst/>
              <a:gdLst>
                <a:gd name="T0" fmla="*/ 22 w 955"/>
                <a:gd name="T1" fmla="*/ 6 h 805"/>
                <a:gd name="T2" fmla="*/ 22 w 955"/>
                <a:gd name="T3" fmla="*/ 6 h 805"/>
                <a:gd name="T4" fmla="*/ 22 w 955"/>
                <a:gd name="T5" fmla="*/ 6 h 805"/>
                <a:gd name="T6" fmla="*/ 19 w 955"/>
                <a:gd name="T7" fmla="*/ 6 h 805"/>
                <a:gd name="T8" fmla="*/ 16 w 955"/>
                <a:gd name="T9" fmla="*/ 6 h 805"/>
                <a:gd name="T10" fmla="*/ 14 w 955"/>
                <a:gd name="T11" fmla="*/ 6 h 805"/>
                <a:gd name="T12" fmla="*/ 14 w 955"/>
                <a:gd name="T13" fmla="*/ 5 h 805"/>
                <a:gd name="T14" fmla="*/ 12 w 955"/>
                <a:gd name="T15" fmla="*/ 5 h 805"/>
                <a:gd name="T16" fmla="*/ 12 w 955"/>
                <a:gd name="T17" fmla="*/ 6 h 805"/>
                <a:gd name="T18" fmla="*/ 12 w 955"/>
                <a:gd name="T19" fmla="*/ 6 h 805"/>
                <a:gd name="T20" fmla="*/ 10 w 955"/>
                <a:gd name="T21" fmla="*/ 6 h 805"/>
                <a:gd name="T22" fmla="*/ 9 w 955"/>
                <a:gd name="T23" fmla="*/ 7 h 805"/>
                <a:gd name="T24" fmla="*/ 8 w 955"/>
                <a:gd name="T25" fmla="*/ 6 h 805"/>
                <a:gd name="T26" fmla="*/ 7 w 955"/>
                <a:gd name="T27" fmla="*/ 6 h 805"/>
                <a:gd name="T28" fmla="*/ 6 w 955"/>
                <a:gd name="T29" fmla="*/ 6 h 805"/>
                <a:gd name="T30" fmla="*/ 5 w 955"/>
                <a:gd name="T31" fmla="*/ 6 h 805"/>
                <a:gd name="T32" fmla="*/ 6 w 955"/>
                <a:gd name="T33" fmla="*/ 5 h 805"/>
                <a:gd name="T34" fmla="*/ 6 w 955"/>
                <a:gd name="T35" fmla="*/ 4 h 805"/>
                <a:gd name="T36" fmla="*/ 3 w 955"/>
                <a:gd name="T37" fmla="*/ 4 h 805"/>
                <a:gd name="T38" fmla="*/ 3 w 955"/>
                <a:gd name="T39" fmla="*/ 4 h 805"/>
                <a:gd name="T40" fmla="*/ 3 w 955"/>
                <a:gd name="T41" fmla="*/ 4 h 805"/>
                <a:gd name="T42" fmla="*/ 3 w 955"/>
                <a:gd name="T43" fmla="*/ 3 h 805"/>
                <a:gd name="T44" fmla="*/ 3 w 955"/>
                <a:gd name="T45" fmla="*/ 2 h 805"/>
                <a:gd name="T46" fmla="*/ 3 w 955"/>
                <a:gd name="T47" fmla="*/ 2 h 805"/>
                <a:gd name="T48" fmla="*/ 3 w 955"/>
                <a:gd name="T49" fmla="*/ 2 h 805"/>
                <a:gd name="T50" fmla="*/ 3 w 955"/>
                <a:gd name="T51" fmla="*/ 2 h 805"/>
                <a:gd name="T52" fmla="*/ 4 w 955"/>
                <a:gd name="T53" fmla="*/ 2 h 805"/>
                <a:gd name="T54" fmla="*/ 7 w 955"/>
                <a:gd name="T55" fmla="*/ 2 h 805"/>
                <a:gd name="T56" fmla="*/ 9 w 955"/>
                <a:gd name="T57" fmla="*/ 2 h 805"/>
                <a:gd name="T58" fmla="*/ 12 w 955"/>
                <a:gd name="T59" fmla="*/ 2 h 805"/>
                <a:gd name="T60" fmla="*/ 14 w 955"/>
                <a:gd name="T61" fmla="*/ 2 h 805"/>
                <a:gd name="T62" fmla="*/ 16 w 955"/>
                <a:gd name="T63" fmla="*/ 2 h 805"/>
                <a:gd name="T64" fmla="*/ 16 w 955"/>
                <a:gd name="T65" fmla="*/ 2 h 805"/>
                <a:gd name="T66" fmla="*/ 16 w 955"/>
                <a:gd name="T67" fmla="*/ 2 h 805"/>
                <a:gd name="T68" fmla="*/ 19 w 955"/>
                <a:gd name="T69" fmla="*/ 0 h 805"/>
                <a:gd name="T70" fmla="*/ 19 w 955"/>
                <a:gd name="T71" fmla="*/ 2 h 805"/>
                <a:gd name="T72" fmla="*/ 19 w 955"/>
                <a:gd name="T73" fmla="*/ 2 h 805"/>
                <a:gd name="T74" fmla="*/ 19 w 955"/>
                <a:gd name="T75" fmla="*/ 2 h 805"/>
                <a:gd name="T76" fmla="*/ 19 w 955"/>
                <a:gd name="T77" fmla="*/ 2 h 805"/>
                <a:gd name="T78" fmla="*/ 22 w 955"/>
                <a:gd name="T79" fmla="*/ 2 h 805"/>
                <a:gd name="T80" fmla="*/ 22 w 955"/>
                <a:gd name="T81" fmla="*/ 2 h 805"/>
                <a:gd name="T82" fmla="*/ 22 w 955"/>
                <a:gd name="T83" fmla="*/ 2 h 805"/>
                <a:gd name="T84" fmla="*/ 21 w 955"/>
                <a:gd name="T85" fmla="*/ 2 h 805"/>
                <a:gd name="T86" fmla="*/ 22 w 955"/>
                <a:gd name="T87" fmla="*/ 2 h 805"/>
                <a:gd name="T88" fmla="*/ 22 w 955"/>
                <a:gd name="T89" fmla="*/ 2 h 805"/>
                <a:gd name="T90" fmla="*/ 22 w 955"/>
                <a:gd name="T91" fmla="*/ 3 h 805"/>
                <a:gd name="T92" fmla="*/ 25 w 955"/>
                <a:gd name="T93" fmla="*/ 2 h 805"/>
                <a:gd name="T94" fmla="*/ 26 w 955"/>
                <a:gd name="T95" fmla="*/ 2 h 805"/>
                <a:gd name="T96" fmla="*/ 28 w 955"/>
                <a:gd name="T97" fmla="*/ 2 h 805"/>
                <a:gd name="T98" fmla="*/ 27 w 955"/>
                <a:gd name="T99" fmla="*/ 3 h 805"/>
                <a:gd name="T100" fmla="*/ 28 w 955"/>
                <a:gd name="T101" fmla="*/ 4 h 805"/>
                <a:gd name="T102" fmla="*/ 29 w 955"/>
                <a:gd name="T103" fmla="*/ 4 h 805"/>
                <a:gd name="T104" fmla="*/ 26 w 955"/>
                <a:gd name="T105" fmla="*/ 5 h 805"/>
                <a:gd name="T106" fmla="*/ 26 w 955"/>
                <a:gd name="T107" fmla="*/ 5 h 805"/>
                <a:gd name="T108" fmla="*/ 26 w 955"/>
                <a:gd name="T109" fmla="*/ 6 h 805"/>
                <a:gd name="T110" fmla="*/ 25 w 955"/>
                <a:gd name="T111" fmla="*/ 6 h 805"/>
                <a:gd name="T112" fmla="*/ 22 w 955"/>
                <a:gd name="T113" fmla="*/ 6 h 805"/>
                <a:gd name="T114" fmla="*/ 22 w 955"/>
                <a:gd name="T115" fmla="*/ 6 h 8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805"/>
                <a:gd name="T176" fmla="*/ 955 w 955"/>
                <a:gd name="T177" fmla="*/ 805 h 8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805">
                  <a:moveTo>
                    <a:pt x="715" y="720"/>
                  </a:moveTo>
                  <a:lnTo>
                    <a:pt x="703" y="732"/>
                  </a:lnTo>
                  <a:lnTo>
                    <a:pt x="701" y="736"/>
                  </a:lnTo>
                  <a:lnTo>
                    <a:pt x="703" y="742"/>
                  </a:lnTo>
                  <a:lnTo>
                    <a:pt x="712" y="744"/>
                  </a:lnTo>
                  <a:lnTo>
                    <a:pt x="718" y="751"/>
                  </a:lnTo>
                  <a:lnTo>
                    <a:pt x="718" y="760"/>
                  </a:lnTo>
                  <a:lnTo>
                    <a:pt x="713" y="768"/>
                  </a:lnTo>
                  <a:lnTo>
                    <a:pt x="704" y="778"/>
                  </a:lnTo>
                  <a:lnTo>
                    <a:pt x="691" y="765"/>
                  </a:lnTo>
                  <a:lnTo>
                    <a:pt x="664" y="757"/>
                  </a:lnTo>
                  <a:lnTo>
                    <a:pt x="622" y="760"/>
                  </a:lnTo>
                  <a:lnTo>
                    <a:pt x="592" y="766"/>
                  </a:lnTo>
                  <a:lnTo>
                    <a:pt x="581" y="766"/>
                  </a:lnTo>
                  <a:lnTo>
                    <a:pt x="563" y="762"/>
                  </a:lnTo>
                  <a:lnTo>
                    <a:pt x="542" y="741"/>
                  </a:lnTo>
                  <a:lnTo>
                    <a:pt x="524" y="724"/>
                  </a:lnTo>
                  <a:lnTo>
                    <a:pt x="493" y="702"/>
                  </a:lnTo>
                  <a:lnTo>
                    <a:pt x="473" y="666"/>
                  </a:lnTo>
                  <a:lnTo>
                    <a:pt x="459" y="648"/>
                  </a:lnTo>
                  <a:lnTo>
                    <a:pt x="446" y="639"/>
                  </a:lnTo>
                  <a:lnTo>
                    <a:pt x="437" y="643"/>
                  </a:lnTo>
                  <a:lnTo>
                    <a:pt x="425" y="645"/>
                  </a:lnTo>
                  <a:lnTo>
                    <a:pt x="407" y="640"/>
                  </a:lnTo>
                  <a:lnTo>
                    <a:pt x="396" y="645"/>
                  </a:lnTo>
                  <a:lnTo>
                    <a:pt x="396" y="661"/>
                  </a:lnTo>
                  <a:lnTo>
                    <a:pt x="390" y="679"/>
                  </a:lnTo>
                  <a:lnTo>
                    <a:pt x="396" y="682"/>
                  </a:lnTo>
                  <a:lnTo>
                    <a:pt x="410" y="706"/>
                  </a:lnTo>
                  <a:lnTo>
                    <a:pt x="411" y="717"/>
                  </a:lnTo>
                  <a:lnTo>
                    <a:pt x="407" y="738"/>
                  </a:lnTo>
                  <a:lnTo>
                    <a:pt x="384" y="751"/>
                  </a:lnTo>
                  <a:lnTo>
                    <a:pt x="365" y="756"/>
                  </a:lnTo>
                  <a:lnTo>
                    <a:pt x="351" y="777"/>
                  </a:lnTo>
                  <a:lnTo>
                    <a:pt x="338" y="783"/>
                  </a:lnTo>
                  <a:lnTo>
                    <a:pt x="303" y="805"/>
                  </a:lnTo>
                  <a:lnTo>
                    <a:pt x="288" y="804"/>
                  </a:lnTo>
                  <a:lnTo>
                    <a:pt x="278" y="795"/>
                  </a:lnTo>
                  <a:lnTo>
                    <a:pt x="267" y="781"/>
                  </a:lnTo>
                  <a:lnTo>
                    <a:pt x="260" y="780"/>
                  </a:lnTo>
                  <a:lnTo>
                    <a:pt x="251" y="783"/>
                  </a:lnTo>
                  <a:lnTo>
                    <a:pt x="243" y="783"/>
                  </a:lnTo>
                  <a:lnTo>
                    <a:pt x="228" y="774"/>
                  </a:lnTo>
                  <a:lnTo>
                    <a:pt x="210" y="769"/>
                  </a:lnTo>
                  <a:lnTo>
                    <a:pt x="188" y="739"/>
                  </a:lnTo>
                  <a:lnTo>
                    <a:pt x="195" y="723"/>
                  </a:lnTo>
                  <a:lnTo>
                    <a:pt x="195" y="715"/>
                  </a:lnTo>
                  <a:lnTo>
                    <a:pt x="179" y="694"/>
                  </a:lnTo>
                  <a:lnTo>
                    <a:pt x="197" y="684"/>
                  </a:lnTo>
                  <a:lnTo>
                    <a:pt x="207" y="645"/>
                  </a:lnTo>
                  <a:lnTo>
                    <a:pt x="204" y="624"/>
                  </a:lnTo>
                  <a:lnTo>
                    <a:pt x="195" y="598"/>
                  </a:lnTo>
                  <a:lnTo>
                    <a:pt x="194" y="582"/>
                  </a:lnTo>
                  <a:lnTo>
                    <a:pt x="203" y="537"/>
                  </a:lnTo>
                  <a:lnTo>
                    <a:pt x="176" y="516"/>
                  </a:lnTo>
                  <a:lnTo>
                    <a:pt x="149" y="496"/>
                  </a:lnTo>
                  <a:lnTo>
                    <a:pt x="126" y="493"/>
                  </a:lnTo>
                  <a:lnTo>
                    <a:pt x="72" y="498"/>
                  </a:lnTo>
                  <a:lnTo>
                    <a:pt x="47" y="501"/>
                  </a:lnTo>
                  <a:lnTo>
                    <a:pt x="23" y="493"/>
                  </a:lnTo>
                  <a:lnTo>
                    <a:pt x="0" y="468"/>
                  </a:lnTo>
                  <a:lnTo>
                    <a:pt x="15" y="454"/>
                  </a:lnTo>
                  <a:lnTo>
                    <a:pt x="36" y="445"/>
                  </a:lnTo>
                  <a:lnTo>
                    <a:pt x="39" y="429"/>
                  </a:lnTo>
                  <a:lnTo>
                    <a:pt x="53" y="405"/>
                  </a:lnTo>
                  <a:lnTo>
                    <a:pt x="74" y="381"/>
                  </a:lnTo>
                  <a:lnTo>
                    <a:pt x="101" y="348"/>
                  </a:lnTo>
                  <a:lnTo>
                    <a:pt x="114" y="329"/>
                  </a:lnTo>
                  <a:lnTo>
                    <a:pt x="116" y="306"/>
                  </a:lnTo>
                  <a:lnTo>
                    <a:pt x="111" y="288"/>
                  </a:lnTo>
                  <a:lnTo>
                    <a:pt x="104" y="272"/>
                  </a:lnTo>
                  <a:lnTo>
                    <a:pt x="99" y="255"/>
                  </a:lnTo>
                  <a:lnTo>
                    <a:pt x="83" y="237"/>
                  </a:lnTo>
                  <a:lnTo>
                    <a:pt x="66" y="221"/>
                  </a:lnTo>
                  <a:lnTo>
                    <a:pt x="71" y="210"/>
                  </a:lnTo>
                  <a:lnTo>
                    <a:pt x="87" y="204"/>
                  </a:lnTo>
                  <a:lnTo>
                    <a:pt x="96" y="188"/>
                  </a:lnTo>
                  <a:lnTo>
                    <a:pt x="105" y="174"/>
                  </a:lnTo>
                  <a:lnTo>
                    <a:pt x="119" y="159"/>
                  </a:lnTo>
                  <a:lnTo>
                    <a:pt x="128" y="155"/>
                  </a:lnTo>
                  <a:lnTo>
                    <a:pt x="146" y="147"/>
                  </a:lnTo>
                  <a:lnTo>
                    <a:pt x="161" y="144"/>
                  </a:lnTo>
                  <a:lnTo>
                    <a:pt x="198" y="167"/>
                  </a:lnTo>
                  <a:lnTo>
                    <a:pt x="213" y="167"/>
                  </a:lnTo>
                  <a:lnTo>
                    <a:pt x="248" y="146"/>
                  </a:lnTo>
                  <a:lnTo>
                    <a:pt x="273" y="135"/>
                  </a:lnTo>
                  <a:lnTo>
                    <a:pt x="294" y="134"/>
                  </a:lnTo>
                  <a:lnTo>
                    <a:pt x="356" y="140"/>
                  </a:lnTo>
                  <a:lnTo>
                    <a:pt x="404" y="134"/>
                  </a:lnTo>
                  <a:lnTo>
                    <a:pt x="441" y="129"/>
                  </a:lnTo>
                  <a:lnTo>
                    <a:pt x="456" y="134"/>
                  </a:lnTo>
                  <a:lnTo>
                    <a:pt x="452" y="96"/>
                  </a:lnTo>
                  <a:lnTo>
                    <a:pt x="459" y="89"/>
                  </a:lnTo>
                  <a:lnTo>
                    <a:pt x="479" y="69"/>
                  </a:lnTo>
                  <a:lnTo>
                    <a:pt x="505" y="57"/>
                  </a:lnTo>
                  <a:lnTo>
                    <a:pt x="523" y="66"/>
                  </a:lnTo>
                  <a:lnTo>
                    <a:pt x="532" y="84"/>
                  </a:lnTo>
                  <a:lnTo>
                    <a:pt x="539" y="89"/>
                  </a:lnTo>
                  <a:lnTo>
                    <a:pt x="553" y="87"/>
                  </a:lnTo>
                  <a:lnTo>
                    <a:pt x="568" y="84"/>
                  </a:lnTo>
                  <a:lnTo>
                    <a:pt x="581" y="75"/>
                  </a:lnTo>
                  <a:lnTo>
                    <a:pt x="589" y="59"/>
                  </a:lnTo>
                  <a:lnTo>
                    <a:pt x="599" y="23"/>
                  </a:lnTo>
                  <a:lnTo>
                    <a:pt x="610" y="5"/>
                  </a:lnTo>
                  <a:lnTo>
                    <a:pt x="623" y="0"/>
                  </a:lnTo>
                  <a:lnTo>
                    <a:pt x="641" y="3"/>
                  </a:lnTo>
                  <a:lnTo>
                    <a:pt x="638" y="26"/>
                  </a:lnTo>
                  <a:lnTo>
                    <a:pt x="661" y="23"/>
                  </a:lnTo>
                  <a:lnTo>
                    <a:pt x="664" y="36"/>
                  </a:lnTo>
                  <a:lnTo>
                    <a:pt x="647" y="39"/>
                  </a:lnTo>
                  <a:lnTo>
                    <a:pt x="638" y="45"/>
                  </a:lnTo>
                  <a:lnTo>
                    <a:pt x="634" y="57"/>
                  </a:lnTo>
                  <a:lnTo>
                    <a:pt x="634" y="62"/>
                  </a:lnTo>
                  <a:lnTo>
                    <a:pt x="644" y="78"/>
                  </a:lnTo>
                  <a:lnTo>
                    <a:pt x="637" y="107"/>
                  </a:lnTo>
                  <a:lnTo>
                    <a:pt x="625" y="128"/>
                  </a:lnTo>
                  <a:lnTo>
                    <a:pt x="649" y="134"/>
                  </a:lnTo>
                  <a:lnTo>
                    <a:pt x="682" y="129"/>
                  </a:lnTo>
                  <a:lnTo>
                    <a:pt x="691" y="123"/>
                  </a:lnTo>
                  <a:lnTo>
                    <a:pt x="703" y="123"/>
                  </a:lnTo>
                  <a:lnTo>
                    <a:pt x="722" y="116"/>
                  </a:lnTo>
                  <a:lnTo>
                    <a:pt x="728" y="123"/>
                  </a:lnTo>
                  <a:lnTo>
                    <a:pt x="737" y="153"/>
                  </a:lnTo>
                  <a:lnTo>
                    <a:pt x="740" y="191"/>
                  </a:lnTo>
                  <a:lnTo>
                    <a:pt x="727" y="195"/>
                  </a:lnTo>
                  <a:lnTo>
                    <a:pt x="721" y="200"/>
                  </a:lnTo>
                  <a:lnTo>
                    <a:pt x="704" y="221"/>
                  </a:lnTo>
                  <a:lnTo>
                    <a:pt x="695" y="225"/>
                  </a:lnTo>
                  <a:lnTo>
                    <a:pt x="689" y="233"/>
                  </a:lnTo>
                  <a:lnTo>
                    <a:pt x="722" y="254"/>
                  </a:lnTo>
                  <a:lnTo>
                    <a:pt x="722" y="258"/>
                  </a:lnTo>
                  <a:lnTo>
                    <a:pt x="737" y="297"/>
                  </a:lnTo>
                  <a:lnTo>
                    <a:pt x="739" y="306"/>
                  </a:lnTo>
                  <a:lnTo>
                    <a:pt x="728" y="317"/>
                  </a:lnTo>
                  <a:lnTo>
                    <a:pt x="739" y="330"/>
                  </a:lnTo>
                  <a:lnTo>
                    <a:pt x="740" y="363"/>
                  </a:lnTo>
                  <a:lnTo>
                    <a:pt x="749" y="373"/>
                  </a:lnTo>
                  <a:lnTo>
                    <a:pt x="766" y="367"/>
                  </a:lnTo>
                  <a:lnTo>
                    <a:pt x="797" y="363"/>
                  </a:lnTo>
                  <a:lnTo>
                    <a:pt x="809" y="345"/>
                  </a:lnTo>
                  <a:lnTo>
                    <a:pt x="836" y="352"/>
                  </a:lnTo>
                  <a:lnTo>
                    <a:pt x="851" y="336"/>
                  </a:lnTo>
                  <a:lnTo>
                    <a:pt x="866" y="329"/>
                  </a:lnTo>
                  <a:lnTo>
                    <a:pt x="878" y="323"/>
                  </a:lnTo>
                  <a:lnTo>
                    <a:pt x="893" y="326"/>
                  </a:lnTo>
                  <a:lnTo>
                    <a:pt x="910" y="333"/>
                  </a:lnTo>
                  <a:lnTo>
                    <a:pt x="931" y="327"/>
                  </a:lnTo>
                  <a:lnTo>
                    <a:pt x="929" y="375"/>
                  </a:lnTo>
                  <a:lnTo>
                    <a:pt x="932" y="399"/>
                  </a:lnTo>
                  <a:lnTo>
                    <a:pt x="922" y="408"/>
                  </a:lnTo>
                  <a:lnTo>
                    <a:pt x="920" y="417"/>
                  </a:lnTo>
                  <a:lnTo>
                    <a:pt x="922" y="430"/>
                  </a:lnTo>
                  <a:lnTo>
                    <a:pt x="928" y="448"/>
                  </a:lnTo>
                  <a:lnTo>
                    <a:pt x="953" y="499"/>
                  </a:lnTo>
                  <a:lnTo>
                    <a:pt x="955" y="513"/>
                  </a:lnTo>
                  <a:lnTo>
                    <a:pt x="947" y="534"/>
                  </a:lnTo>
                  <a:lnTo>
                    <a:pt x="914" y="559"/>
                  </a:lnTo>
                  <a:lnTo>
                    <a:pt x="908" y="568"/>
                  </a:lnTo>
                  <a:lnTo>
                    <a:pt x="902" y="585"/>
                  </a:lnTo>
                  <a:lnTo>
                    <a:pt x="901" y="598"/>
                  </a:lnTo>
                  <a:lnTo>
                    <a:pt x="901" y="618"/>
                  </a:lnTo>
                  <a:lnTo>
                    <a:pt x="901" y="643"/>
                  </a:lnTo>
                  <a:lnTo>
                    <a:pt x="898" y="663"/>
                  </a:lnTo>
                  <a:lnTo>
                    <a:pt x="895" y="669"/>
                  </a:lnTo>
                  <a:lnTo>
                    <a:pt x="886" y="676"/>
                  </a:lnTo>
                  <a:lnTo>
                    <a:pt x="868" y="679"/>
                  </a:lnTo>
                  <a:lnTo>
                    <a:pt x="841" y="675"/>
                  </a:lnTo>
                  <a:lnTo>
                    <a:pt x="818" y="669"/>
                  </a:lnTo>
                  <a:lnTo>
                    <a:pt x="811" y="669"/>
                  </a:lnTo>
                  <a:lnTo>
                    <a:pt x="802" y="672"/>
                  </a:lnTo>
                  <a:lnTo>
                    <a:pt x="785" y="702"/>
                  </a:lnTo>
                  <a:lnTo>
                    <a:pt x="770" y="715"/>
                  </a:lnTo>
                  <a:lnTo>
                    <a:pt x="755" y="721"/>
                  </a:lnTo>
                  <a:lnTo>
                    <a:pt x="740" y="721"/>
                  </a:lnTo>
                  <a:lnTo>
                    <a:pt x="715" y="72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965" y="2193"/>
              <a:ext cx="763" cy="754"/>
            </a:xfrm>
            <a:custGeom>
              <a:avLst/>
              <a:gdLst>
                <a:gd name="T0" fmla="*/ 16 w 883"/>
                <a:gd name="T1" fmla="*/ 5 h 920"/>
                <a:gd name="T2" fmla="*/ 19 w 883"/>
                <a:gd name="T3" fmla="*/ 5 h 920"/>
                <a:gd name="T4" fmla="*/ 19 w 883"/>
                <a:gd name="T5" fmla="*/ 5 h 920"/>
                <a:gd name="T6" fmla="*/ 22 w 883"/>
                <a:gd name="T7" fmla="*/ 4 h 920"/>
                <a:gd name="T8" fmla="*/ 22 w 883"/>
                <a:gd name="T9" fmla="*/ 4 h 920"/>
                <a:gd name="T10" fmla="*/ 22 w 883"/>
                <a:gd name="T11" fmla="*/ 2 h 920"/>
                <a:gd name="T12" fmla="*/ 23 w 883"/>
                <a:gd name="T13" fmla="*/ 2 h 920"/>
                <a:gd name="T14" fmla="*/ 25 w 883"/>
                <a:gd name="T15" fmla="*/ 2 h 920"/>
                <a:gd name="T16" fmla="*/ 26 w 883"/>
                <a:gd name="T17" fmla="*/ 2 h 920"/>
                <a:gd name="T18" fmla="*/ 26 w 883"/>
                <a:gd name="T19" fmla="*/ 2 h 920"/>
                <a:gd name="T20" fmla="*/ 25 w 883"/>
                <a:gd name="T21" fmla="*/ 2 h 920"/>
                <a:gd name="T22" fmla="*/ 22 w 883"/>
                <a:gd name="T23" fmla="*/ 2 h 920"/>
                <a:gd name="T24" fmla="*/ 22 w 883"/>
                <a:gd name="T25" fmla="*/ 2 h 920"/>
                <a:gd name="T26" fmla="*/ 19 w 883"/>
                <a:gd name="T27" fmla="*/ 2 h 920"/>
                <a:gd name="T28" fmla="*/ 19 w 883"/>
                <a:gd name="T29" fmla="*/ 2 h 920"/>
                <a:gd name="T30" fmla="*/ 19 w 883"/>
                <a:gd name="T31" fmla="*/ 2 h 920"/>
                <a:gd name="T32" fmla="*/ 16 w 883"/>
                <a:gd name="T33" fmla="*/ 2 h 920"/>
                <a:gd name="T34" fmla="*/ 16 w 883"/>
                <a:gd name="T35" fmla="*/ 2 h 920"/>
                <a:gd name="T36" fmla="*/ 14 w 883"/>
                <a:gd name="T37" fmla="*/ 2 h 920"/>
                <a:gd name="T38" fmla="*/ 14 w 883"/>
                <a:gd name="T39" fmla="*/ 2 h 920"/>
                <a:gd name="T40" fmla="*/ 12 w 883"/>
                <a:gd name="T41" fmla="*/ 2 h 920"/>
                <a:gd name="T42" fmla="*/ 11 w 883"/>
                <a:gd name="T43" fmla="*/ 2 h 920"/>
                <a:gd name="T44" fmla="*/ 9 w 883"/>
                <a:gd name="T45" fmla="*/ 2 h 920"/>
                <a:gd name="T46" fmla="*/ 8 w 883"/>
                <a:gd name="T47" fmla="*/ 2 h 920"/>
                <a:gd name="T48" fmla="*/ 5 w 883"/>
                <a:gd name="T49" fmla="*/ 2 h 920"/>
                <a:gd name="T50" fmla="*/ 5 w 883"/>
                <a:gd name="T51" fmla="*/ 2 h 920"/>
                <a:gd name="T52" fmla="*/ 3 w 883"/>
                <a:gd name="T53" fmla="*/ 2 h 920"/>
                <a:gd name="T54" fmla="*/ 3 w 883"/>
                <a:gd name="T55" fmla="*/ 2 h 920"/>
                <a:gd name="T56" fmla="*/ 3 w 883"/>
                <a:gd name="T57" fmla="*/ 2 h 920"/>
                <a:gd name="T58" fmla="*/ 3 w 883"/>
                <a:gd name="T59" fmla="*/ 2 h 920"/>
                <a:gd name="T60" fmla="*/ 3 w 883"/>
                <a:gd name="T61" fmla="*/ 2 h 920"/>
                <a:gd name="T62" fmla="*/ 3 w 883"/>
                <a:gd name="T63" fmla="*/ 3 h 920"/>
                <a:gd name="T64" fmla="*/ 0 w 883"/>
                <a:gd name="T65" fmla="*/ 4 h 920"/>
                <a:gd name="T66" fmla="*/ 3 w 883"/>
                <a:gd name="T67" fmla="*/ 4 h 920"/>
                <a:gd name="T68" fmla="*/ 3 w 883"/>
                <a:gd name="T69" fmla="*/ 4 h 920"/>
                <a:gd name="T70" fmla="*/ 3 w 883"/>
                <a:gd name="T71" fmla="*/ 5 h 920"/>
                <a:gd name="T72" fmla="*/ 3 w 883"/>
                <a:gd name="T73" fmla="*/ 5 h 920"/>
                <a:gd name="T74" fmla="*/ 3 w 883"/>
                <a:gd name="T75" fmla="*/ 6 h 920"/>
                <a:gd name="T76" fmla="*/ 6 w 883"/>
                <a:gd name="T77" fmla="*/ 6 h 920"/>
                <a:gd name="T78" fmla="*/ 8 w 883"/>
                <a:gd name="T79" fmla="*/ 6 h 920"/>
                <a:gd name="T80" fmla="*/ 9 w 883"/>
                <a:gd name="T81" fmla="*/ 6 h 920"/>
                <a:gd name="T82" fmla="*/ 9 w 883"/>
                <a:gd name="T83" fmla="*/ 6 h 920"/>
                <a:gd name="T84" fmla="*/ 9 w 883"/>
                <a:gd name="T85" fmla="*/ 7 h 920"/>
                <a:gd name="T86" fmla="*/ 10 w 883"/>
                <a:gd name="T87" fmla="*/ 7 h 920"/>
                <a:gd name="T88" fmla="*/ 12 w 883"/>
                <a:gd name="T89" fmla="*/ 7 h 920"/>
                <a:gd name="T90" fmla="*/ 12 w 883"/>
                <a:gd name="T91" fmla="*/ 7 h 920"/>
                <a:gd name="T92" fmla="*/ 12 w 883"/>
                <a:gd name="T93" fmla="*/ 7 h 920"/>
                <a:gd name="T94" fmla="*/ 12 w 883"/>
                <a:gd name="T95" fmla="*/ 7 h 920"/>
                <a:gd name="T96" fmla="*/ 14 w 883"/>
                <a:gd name="T97" fmla="*/ 7 h 920"/>
                <a:gd name="T98" fmla="*/ 15 w 883"/>
                <a:gd name="T99" fmla="*/ 6 h 920"/>
                <a:gd name="T100" fmla="*/ 14 w 883"/>
                <a:gd name="T101" fmla="*/ 6 h 920"/>
                <a:gd name="T102" fmla="*/ 16 w 883"/>
                <a:gd name="T103" fmla="*/ 5 h 9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3"/>
                <a:gd name="T157" fmla="*/ 0 h 920"/>
                <a:gd name="T158" fmla="*/ 883 w 883"/>
                <a:gd name="T159" fmla="*/ 920 h 9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3" h="920">
                  <a:moveTo>
                    <a:pt x="518" y="571"/>
                  </a:moveTo>
                  <a:lnTo>
                    <a:pt x="531" y="553"/>
                  </a:lnTo>
                  <a:lnTo>
                    <a:pt x="542" y="530"/>
                  </a:lnTo>
                  <a:lnTo>
                    <a:pt x="551" y="530"/>
                  </a:lnTo>
                  <a:lnTo>
                    <a:pt x="572" y="550"/>
                  </a:lnTo>
                  <a:lnTo>
                    <a:pt x="584" y="560"/>
                  </a:lnTo>
                  <a:lnTo>
                    <a:pt x="600" y="566"/>
                  </a:lnTo>
                  <a:lnTo>
                    <a:pt x="606" y="577"/>
                  </a:lnTo>
                  <a:lnTo>
                    <a:pt x="617" y="574"/>
                  </a:lnTo>
                  <a:lnTo>
                    <a:pt x="630" y="574"/>
                  </a:lnTo>
                  <a:lnTo>
                    <a:pt x="645" y="560"/>
                  </a:lnTo>
                  <a:lnTo>
                    <a:pt x="662" y="553"/>
                  </a:lnTo>
                  <a:lnTo>
                    <a:pt x="659" y="535"/>
                  </a:lnTo>
                  <a:lnTo>
                    <a:pt x="663" y="524"/>
                  </a:lnTo>
                  <a:lnTo>
                    <a:pt x="710" y="520"/>
                  </a:lnTo>
                  <a:lnTo>
                    <a:pt x="723" y="500"/>
                  </a:lnTo>
                  <a:lnTo>
                    <a:pt x="707" y="484"/>
                  </a:lnTo>
                  <a:lnTo>
                    <a:pt x="719" y="470"/>
                  </a:lnTo>
                  <a:lnTo>
                    <a:pt x="708" y="451"/>
                  </a:lnTo>
                  <a:lnTo>
                    <a:pt x="707" y="440"/>
                  </a:lnTo>
                  <a:lnTo>
                    <a:pt x="723" y="427"/>
                  </a:lnTo>
                  <a:lnTo>
                    <a:pt x="726" y="386"/>
                  </a:lnTo>
                  <a:lnTo>
                    <a:pt x="729" y="350"/>
                  </a:lnTo>
                  <a:lnTo>
                    <a:pt x="735" y="346"/>
                  </a:lnTo>
                  <a:lnTo>
                    <a:pt x="753" y="346"/>
                  </a:lnTo>
                  <a:lnTo>
                    <a:pt x="768" y="346"/>
                  </a:lnTo>
                  <a:lnTo>
                    <a:pt x="774" y="332"/>
                  </a:lnTo>
                  <a:lnTo>
                    <a:pt x="788" y="332"/>
                  </a:lnTo>
                  <a:lnTo>
                    <a:pt x="792" y="317"/>
                  </a:lnTo>
                  <a:lnTo>
                    <a:pt x="815" y="319"/>
                  </a:lnTo>
                  <a:lnTo>
                    <a:pt x="824" y="323"/>
                  </a:lnTo>
                  <a:lnTo>
                    <a:pt x="834" y="319"/>
                  </a:lnTo>
                  <a:lnTo>
                    <a:pt x="833" y="299"/>
                  </a:lnTo>
                  <a:lnTo>
                    <a:pt x="843" y="295"/>
                  </a:lnTo>
                  <a:lnTo>
                    <a:pt x="845" y="269"/>
                  </a:lnTo>
                  <a:lnTo>
                    <a:pt x="855" y="269"/>
                  </a:lnTo>
                  <a:lnTo>
                    <a:pt x="870" y="269"/>
                  </a:lnTo>
                  <a:lnTo>
                    <a:pt x="883" y="248"/>
                  </a:lnTo>
                  <a:lnTo>
                    <a:pt x="867" y="212"/>
                  </a:lnTo>
                  <a:lnTo>
                    <a:pt x="860" y="191"/>
                  </a:lnTo>
                  <a:lnTo>
                    <a:pt x="863" y="182"/>
                  </a:lnTo>
                  <a:lnTo>
                    <a:pt x="860" y="166"/>
                  </a:lnTo>
                  <a:lnTo>
                    <a:pt x="821" y="148"/>
                  </a:lnTo>
                  <a:lnTo>
                    <a:pt x="809" y="148"/>
                  </a:lnTo>
                  <a:lnTo>
                    <a:pt x="801" y="147"/>
                  </a:lnTo>
                  <a:lnTo>
                    <a:pt x="782" y="129"/>
                  </a:lnTo>
                  <a:lnTo>
                    <a:pt x="770" y="124"/>
                  </a:lnTo>
                  <a:lnTo>
                    <a:pt x="743" y="123"/>
                  </a:lnTo>
                  <a:lnTo>
                    <a:pt x="737" y="99"/>
                  </a:lnTo>
                  <a:lnTo>
                    <a:pt x="735" y="88"/>
                  </a:lnTo>
                  <a:lnTo>
                    <a:pt x="728" y="87"/>
                  </a:lnTo>
                  <a:lnTo>
                    <a:pt x="702" y="96"/>
                  </a:lnTo>
                  <a:lnTo>
                    <a:pt x="686" y="97"/>
                  </a:lnTo>
                  <a:lnTo>
                    <a:pt x="669" y="88"/>
                  </a:lnTo>
                  <a:lnTo>
                    <a:pt x="651" y="73"/>
                  </a:lnTo>
                  <a:lnTo>
                    <a:pt x="635" y="63"/>
                  </a:lnTo>
                  <a:lnTo>
                    <a:pt x="633" y="54"/>
                  </a:lnTo>
                  <a:lnTo>
                    <a:pt x="636" y="48"/>
                  </a:lnTo>
                  <a:lnTo>
                    <a:pt x="647" y="45"/>
                  </a:lnTo>
                  <a:lnTo>
                    <a:pt x="651" y="40"/>
                  </a:lnTo>
                  <a:lnTo>
                    <a:pt x="651" y="34"/>
                  </a:lnTo>
                  <a:lnTo>
                    <a:pt x="639" y="16"/>
                  </a:lnTo>
                  <a:lnTo>
                    <a:pt x="626" y="16"/>
                  </a:lnTo>
                  <a:lnTo>
                    <a:pt x="620" y="18"/>
                  </a:lnTo>
                  <a:lnTo>
                    <a:pt x="615" y="31"/>
                  </a:lnTo>
                  <a:lnTo>
                    <a:pt x="606" y="34"/>
                  </a:lnTo>
                  <a:lnTo>
                    <a:pt x="597" y="30"/>
                  </a:lnTo>
                  <a:lnTo>
                    <a:pt x="573" y="16"/>
                  </a:lnTo>
                  <a:lnTo>
                    <a:pt x="567" y="18"/>
                  </a:lnTo>
                  <a:lnTo>
                    <a:pt x="561" y="27"/>
                  </a:lnTo>
                  <a:lnTo>
                    <a:pt x="555" y="40"/>
                  </a:lnTo>
                  <a:lnTo>
                    <a:pt x="545" y="48"/>
                  </a:lnTo>
                  <a:lnTo>
                    <a:pt x="539" y="48"/>
                  </a:lnTo>
                  <a:lnTo>
                    <a:pt x="522" y="36"/>
                  </a:lnTo>
                  <a:lnTo>
                    <a:pt x="516" y="34"/>
                  </a:lnTo>
                  <a:lnTo>
                    <a:pt x="497" y="46"/>
                  </a:lnTo>
                  <a:lnTo>
                    <a:pt x="482" y="45"/>
                  </a:lnTo>
                  <a:lnTo>
                    <a:pt x="467" y="55"/>
                  </a:lnTo>
                  <a:lnTo>
                    <a:pt x="455" y="60"/>
                  </a:lnTo>
                  <a:lnTo>
                    <a:pt x="447" y="60"/>
                  </a:lnTo>
                  <a:lnTo>
                    <a:pt x="441" y="57"/>
                  </a:lnTo>
                  <a:lnTo>
                    <a:pt x="437" y="51"/>
                  </a:lnTo>
                  <a:lnTo>
                    <a:pt x="435" y="42"/>
                  </a:lnTo>
                  <a:lnTo>
                    <a:pt x="435" y="15"/>
                  </a:lnTo>
                  <a:lnTo>
                    <a:pt x="435" y="9"/>
                  </a:lnTo>
                  <a:lnTo>
                    <a:pt x="429" y="1"/>
                  </a:lnTo>
                  <a:lnTo>
                    <a:pt x="416" y="0"/>
                  </a:lnTo>
                  <a:lnTo>
                    <a:pt x="383" y="7"/>
                  </a:lnTo>
                  <a:lnTo>
                    <a:pt x="363" y="19"/>
                  </a:lnTo>
                  <a:lnTo>
                    <a:pt x="346" y="31"/>
                  </a:lnTo>
                  <a:lnTo>
                    <a:pt x="333" y="31"/>
                  </a:lnTo>
                  <a:lnTo>
                    <a:pt x="324" y="36"/>
                  </a:lnTo>
                  <a:lnTo>
                    <a:pt x="310" y="48"/>
                  </a:lnTo>
                  <a:lnTo>
                    <a:pt x="295" y="73"/>
                  </a:lnTo>
                  <a:lnTo>
                    <a:pt x="283" y="85"/>
                  </a:lnTo>
                  <a:lnTo>
                    <a:pt x="247" y="76"/>
                  </a:lnTo>
                  <a:lnTo>
                    <a:pt x="231" y="66"/>
                  </a:lnTo>
                  <a:lnTo>
                    <a:pt x="208" y="40"/>
                  </a:lnTo>
                  <a:lnTo>
                    <a:pt x="195" y="33"/>
                  </a:lnTo>
                  <a:lnTo>
                    <a:pt x="157" y="21"/>
                  </a:lnTo>
                  <a:lnTo>
                    <a:pt x="145" y="37"/>
                  </a:lnTo>
                  <a:lnTo>
                    <a:pt x="147" y="43"/>
                  </a:lnTo>
                  <a:lnTo>
                    <a:pt x="150" y="49"/>
                  </a:lnTo>
                  <a:lnTo>
                    <a:pt x="157" y="60"/>
                  </a:lnTo>
                  <a:lnTo>
                    <a:pt x="156" y="72"/>
                  </a:lnTo>
                  <a:lnTo>
                    <a:pt x="144" y="84"/>
                  </a:lnTo>
                  <a:lnTo>
                    <a:pt x="133" y="99"/>
                  </a:lnTo>
                  <a:lnTo>
                    <a:pt x="123" y="115"/>
                  </a:lnTo>
                  <a:lnTo>
                    <a:pt x="102" y="154"/>
                  </a:lnTo>
                  <a:lnTo>
                    <a:pt x="91" y="162"/>
                  </a:lnTo>
                  <a:lnTo>
                    <a:pt x="96" y="169"/>
                  </a:lnTo>
                  <a:lnTo>
                    <a:pt x="73" y="187"/>
                  </a:lnTo>
                  <a:lnTo>
                    <a:pt x="57" y="193"/>
                  </a:lnTo>
                  <a:lnTo>
                    <a:pt x="52" y="212"/>
                  </a:lnTo>
                  <a:lnTo>
                    <a:pt x="39" y="220"/>
                  </a:lnTo>
                  <a:lnTo>
                    <a:pt x="40" y="256"/>
                  </a:lnTo>
                  <a:lnTo>
                    <a:pt x="45" y="274"/>
                  </a:lnTo>
                  <a:lnTo>
                    <a:pt x="43" y="283"/>
                  </a:lnTo>
                  <a:lnTo>
                    <a:pt x="24" y="293"/>
                  </a:lnTo>
                  <a:lnTo>
                    <a:pt x="27" y="323"/>
                  </a:lnTo>
                  <a:lnTo>
                    <a:pt x="22" y="326"/>
                  </a:lnTo>
                  <a:lnTo>
                    <a:pt x="16" y="326"/>
                  </a:lnTo>
                  <a:lnTo>
                    <a:pt x="13" y="349"/>
                  </a:lnTo>
                  <a:lnTo>
                    <a:pt x="36" y="346"/>
                  </a:lnTo>
                  <a:lnTo>
                    <a:pt x="39" y="359"/>
                  </a:lnTo>
                  <a:lnTo>
                    <a:pt x="22" y="362"/>
                  </a:lnTo>
                  <a:lnTo>
                    <a:pt x="13" y="368"/>
                  </a:lnTo>
                  <a:lnTo>
                    <a:pt x="9" y="380"/>
                  </a:lnTo>
                  <a:lnTo>
                    <a:pt x="9" y="385"/>
                  </a:lnTo>
                  <a:lnTo>
                    <a:pt x="19" y="401"/>
                  </a:lnTo>
                  <a:lnTo>
                    <a:pt x="12" y="430"/>
                  </a:lnTo>
                  <a:lnTo>
                    <a:pt x="0" y="451"/>
                  </a:lnTo>
                  <a:lnTo>
                    <a:pt x="24" y="457"/>
                  </a:lnTo>
                  <a:lnTo>
                    <a:pt x="57" y="452"/>
                  </a:lnTo>
                  <a:lnTo>
                    <a:pt x="66" y="446"/>
                  </a:lnTo>
                  <a:lnTo>
                    <a:pt x="78" y="446"/>
                  </a:lnTo>
                  <a:lnTo>
                    <a:pt x="97" y="439"/>
                  </a:lnTo>
                  <a:lnTo>
                    <a:pt x="103" y="446"/>
                  </a:lnTo>
                  <a:lnTo>
                    <a:pt x="112" y="476"/>
                  </a:lnTo>
                  <a:lnTo>
                    <a:pt x="115" y="514"/>
                  </a:lnTo>
                  <a:lnTo>
                    <a:pt x="102" y="518"/>
                  </a:lnTo>
                  <a:lnTo>
                    <a:pt x="96" y="523"/>
                  </a:lnTo>
                  <a:lnTo>
                    <a:pt x="79" y="544"/>
                  </a:lnTo>
                  <a:lnTo>
                    <a:pt x="70" y="548"/>
                  </a:lnTo>
                  <a:lnTo>
                    <a:pt x="64" y="556"/>
                  </a:lnTo>
                  <a:lnTo>
                    <a:pt x="97" y="577"/>
                  </a:lnTo>
                  <a:lnTo>
                    <a:pt x="97" y="581"/>
                  </a:lnTo>
                  <a:lnTo>
                    <a:pt x="112" y="620"/>
                  </a:lnTo>
                  <a:lnTo>
                    <a:pt x="114" y="629"/>
                  </a:lnTo>
                  <a:lnTo>
                    <a:pt x="103" y="640"/>
                  </a:lnTo>
                  <a:lnTo>
                    <a:pt x="114" y="653"/>
                  </a:lnTo>
                  <a:lnTo>
                    <a:pt x="115" y="686"/>
                  </a:lnTo>
                  <a:lnTo>
                    <a:pt x="124" y="696"/>
                  </a:lnTo>
                  <a:lnTo>
                    <a:pt x="141" y="690"/>
                  </a:lnTo>
                  <a:lnTo>
                    <a:pt x="172" y="686"/>
                  </a:lnTo>
                  <a:lnTo>
                    <a:pt x="184" y="668"/>
                  </a:lnTo>
                  <a:lnTo>
                    <a:pt x="211" y="675"/>
                  </a:lnTo>
                  <a:lnTo>
                    <a:pt x="226" y="659"/>
                  </a:lnTo>
                  <a:lnTo>
                    <a:pt x="241" y="652"/>
                  </a:lnTo>
                  <a:lnTo>
                    <a:pt x="253" y="646"/>
                  </a:lnTo>
                  <a:lnTo>
                    <a:pt x="268" y="649"/>
                  </a:lnTo>
                  <a:lnTo>
                    <a:pt x="285" y="656"/>
                  </a:lnTo>
                  <a:lnTo>
                    <a:pt x="306" y="650"/>
                  </a:lnTo>
                  <a:lnTo>
                    <a:pt x="304" y="698"/>
                  </a:lnTo>
                  <a:lnTo>
                    <a:pt x="307" y="722"/>
                  </a:lnTo>
                  <a:lnTo>
                    <a:pt x="297" y="731"/>
                  </a:lnTo>
                  <a:lnTo>
                    <a:pt x="295" y="740"/>
                  </a:lnTo>
                  <a:lnTo>
                    <a:pt x="297" y="753"/>
                  </a:lnTo>
                  <a:lnTo>
                    <a:pt x="303" y="771"/>
                  </a:lnTo>
                  <a:lnTo>
                    <a:pt x="328" y="822"/>
                  </a:lnTo>
                  <a:lnTo>
                    <a:pt x="330" y="836"/>
                  </a:lnTo>
                  <a:lnTo>
                    <a:pt x="322" y="857"/>
                  </a:lnTo>
                  <a:lnTo>
                    <a:pt x="337" y="881"/>
                  </a:lnTo>
                  <a:lnTo>
                    <a:pt x="352" y="902"/>
                  </a:lnTo>
                  <a:lnTo>
                    <a:pt x="367" y="914"/>
                  </a:lnTo>
                  <a:lnTo>
                    <a:pt x="374" y="912"/>
                  </a:lnTo>
                  <a:lnTo>
                    <a:pt x="381" y="912"/>
                  </a:lnTo>
                  <a:lnTo>
                    <a:pt x="390" y="920"/>
                  </a:lnTo>
                  <a:lnTo>
                    <a:pt x="395" y="920"/>
                  </a:lnTo>
                  <a:lnTo>
                    <a:pt x="399" y="912"/>
                  </a:lnTo>
                  <a:lnTo>
                    <a:pt x="399" y="902"/>
                  </a:lnTo>
                  <a:lnTo>
                    <a:pt x="398" y="885"/>
                  </a:lnTo>
                  <a:lnTo>
                    <a:pt x="399" y="878"/>
                  </a:lnTo>
                  <a:lnTo>
                    <a:pt x="402" y="876"/>
                  </a:lnTo>
                  <a:lnTo>
                    <a:pt x="410" y="873"/>
                  </a:lnTo>
                  <a:lnTo>
                    <a:pt x="413" y="870"/>
                  </a:lnTo>
                  <a:lnTo>
                    <a:pt x="414" y="863"/>
                  </a:lnTo>
                  <a:lnTo>
                    <a:pt x="411" y="857"/>
                  </a:lnTo>
                  <a:lnTo>
                    <a:pt x="401" y="845"/>
                  </a:lnTo>
                  <a:lnTo>
                    <a:pt x="396" y="822"/>
                  </a:lnTo>
                  <a:lnTo>
                    <a:pt x="399" y="816"/>
                  </a:lnTo>
                  <a:lnTo>
                    <a:pt x="404" y="815"/>
                  </a:lnTo>
                  <a:lnTo>
                    <a:pt x="411" y="813"/>
                  </a:lnTo>
                  <a:lnTo>
                    <a:pt x="419" y="801"/>
                  </a:lnTo>
                  <a:lnTo>
                    <a:pt x="431" y="795"/>
                  </a:lnTo>
                  <a:lnTo>
                    <a:pt x="449" y="794"/>
                  </a:lnTo>
                  <a:lnTo>
                    <a:pt x="470" y="800"/>
                  </a:lnTo>
                  <a:lnTo>
                    <a:pt x="482" y="812"/>
                  </a:lnTo>
                  <a:lnTo>
                    <a:pt x="501" y="786"/>
                  </a:lnTo>
                  <a:lnTo>
                    <a:pt x="509" y="755"/>
                  </a:lnTo>
                  <a:lnTo>
                    <a:pt x="509" y="726"/>
                  </a:lnTo>
                  <a:lnTo>
                    <a:pt x="506" y="711"/>
                  </a:lnTo>
                  <a:lnTo>
                    <a:pt x="497" y="686"/>
                  </a:lnTo>
                  <a:lnTo>
                    <a:pt x="497" y="675"/>
                  </a:lnTo>
                  <a:lnTo>
                    <a:pt x="500" y="666"/>
                  </a:lnTo>
                  <a:lnTo>
                    <a:pt x="519" y="640"/>
                  </a:lnTo>
                  <a:lnTo>
                    <a:pt x="521" y="628"/>
                  </a:lnTo>
                  <a:lnTo>
                    <a:pt x="518" y="571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262" y="2004"/>
              <a:ext cx="786" cy="658"/>
            </a:xfrm>
            <a:custGeom>
              <a:avLst/>
              <a:gdLst>
                <a:gd name="T0" fmla="*/ 15 w 909"/>
                <a:gd name="T1" fmla="*/ 2 h 802"/>
                <a:gd name="T2" fmla="*/ 15 w 909"/>
                <a:gd name="T3" fmla="*/ 2 h 802"/>
                <a:gd name="T4" fmla="*/ 16 w 909"/>
                <a:gd name="T5" fmla="*/ 2 h 802"/>
                <a:gd name="T6" fmla="*/ 16 w 909"/>
                <a:gd name="T7" fmla="*/ 2 h 802"/>
                <a:gd name="T8" fmla="*/ 17 w 909"/>
                <a:gd name="T9" fmla="*/ 2 h 802"/>
                <a:gd name="T10" fmla="*/ 17 w 909"/>
                <a:gd name="T11" fmla="*/ 2 h 802"/>
                <a:gd name="T12" fmla="*/ 19 w 909"/>
                <a:gd name="T13" fmla="*/ 2 h 802"/>
                <a:gd name="T14" fmla="*/ 19 w 909"/>
                <a:gd name="T15" fmla="*/ 2 h 802"/>
                <a:gd name="T16" fmla="*/ 19 w 909"/>
                <a:gd name="T17" fmla="*/ 2 h 802"/>
                <a:gd name="T18" fmla="*/ 20 w 909"/>
                <a:gd name="T19" fmla="*/ 2 h 802"/>
                <a:gd name="T20" fmla="*/ 22 w 909"/>
                <a:gd name="T21" fmla="*/ 2 h 802"/>
                <a:gd name="T22" fmla="*/ 22 w 909"/>
                <a:gd name="T23" fmla="*/ 2 h 802"/>
                <a:gd name="T24" fmla="*/ 23 w 909"/>
                <a:gd name="T25" fmla="*/ 2 h 802"/>
                <a:gd name="T26" fmla="*/ 23 w 909"/>
                <a:gd name="T27" fmla="*/ 2 h 802"/>
                <a:gd name="T28" fmla="*/ 25 w 909"/>
                <a:gd name="T29" fmla="*/ 2 h 802"/>
                <a:gd name="T30" fmla="*/ 26 w 909"/>
                <a:gd name="T31" fmla="*/ 3 h 802"/>
                <a:gd name="T32" fmla="*/ 27 w 909"/>
                <a:gd name="T33" fmla="*/ 3 h 802"/>
                <a:gd name="T34" fmla="*/ 26 w 909"/>
                <a:gd name="T35" fmla="*/ 4 h 802"/>
                <a:gd name="T36" fmla="*/ 26 w 909"/>
                <a:gd name="T37" fmla="*/ 4 h 802"/>
                <a:gd name="T38" fmla="*/ 25 w 909"/>
                <a:gd name="T39" fmla="*/ 5 h 802"/>
                <a:gd name="T40" fmla="*/ 23 w 909"/>
                <a:gd name="T41" fmla="*/ 5 h 802"/>
                <a:gd name="T42" fmla="*/ 22 w 909"/>
                <a:gd name="T43" fmla="*/ 5 h 802"/>
                <a:gd name="T44" fmla="*/ 20 w 909"/>
                <a:gd name="T45" fmla="*/ 5 h 802"/>
                <a:gd name="T46" fmla="*/ 19 w 909"/>
                <a:gd name="T47" fmla="*/ 6 h 802"/>
                <a:gd name="T48" fmla="*/ 14 w 909"/>
                <a:gd name="T49" fmla="*/ 6 h 802"/>
                <a:gd name="T50" fmla="*/ 10 w 909"/>
                <a:gd name="T51" fmla="*/ 6 h 802"/>
                <a:gd name="T52" fmla="*/ 9 w 909"/>
                <a:gd name="T53" fmla="*/ 6 h 802"/>
                <a:gd name="T54" fmla="*/ 8 w 909"/>
                <a:gd name="T55" fmla="*/ 6 h 802"/>
                <a:gd name="T56" fmla="*/ 6 w 909"/>
                <a:gd name="T57" fmla="*/ 7 h 802"/>
                <a:gd name="T58" fmla="*/ 3 w 909"/>
                <a:gd name="T59" fmla="*/ 7 h 802"/>
                <a:gd name="T60" fmla="*/ 3 w 909"/>
                <a:gd name="T61" fmla="*/ 6 h 802"/>
                <a:gd name="T62" fmla="*/ 3 w 909"/>
                <a:gd name="T63" fmla="*/ 5 h 802"/>
                <a:gd name="T64" fmla="*/ 3 w 909"/>
                <a:gd name="T65" fmla="*/ 4 h 802"/>
                <a:gd name="T66" fmla="*/ 3 w 909"/>
                <a:gd name="T67" fmla="*/ 4 h 802"/>
                <a:gd name="T68" fmla="*/ 3 w 909"/>
                <a:gd name="T69" fmla="*/ 2 h 802"/>
                <a:gd name="T70" fmla="*/ 3 w 909"/>
                <a:gd name="T71" fmla="*/ 2 h 802"/>
                <a:gd name="T72" fmla="*/ 5 w 909"/>
                <a:gd name="T73" fmla="*/ 2 h 802"/>
                <a:gd name="T74" fmla="*/ 6 w 909"/>
                <a:gd name="T75" fmla="*/ 2 h 802"/>
                <a:gd name="T76" fmla="*/ 7 w 909"/>
                <a:gd name="T77" fmla="*/ 2 h 802"/>
                <a:gd name="T78" fmla="*/ 7 w 909"/>
                <a:gd name="T79" fmla="*/ 2 h 802"/>
                <a:gd name="T80" fmla="*/ 9 w 909"/>
                <a:gd name="T81" fmla="*/ 2 h 802"/>
                <a:gd name="T82" fmla="*/ 9 w 909"/>
                <a:gd name="T83" fmla="*/ 2 h 802"/>
                <a:gd name="T84" fmla="*/ 9 w 909"/>
                <a:gd name="T85" fmla="*/ 2 h 802"/>
                <a:gd name="T86" fmla="*/ 9 w 909"/>
                <a:gd name="T87" fmla="*/ 2 h 802"/>
                <a:gd name="T88" fmla="*/ 9 w 909"/>
                <a:gd name="T89" fmla="*/ 2 h 802"/>
                <a:gd name="T90" fmla="*/ 9 w 909"/>
                <a:gd name="T91" fmla="*/ 2 h 802"/>
                <a:gd name="T92" fmla="*/ 10 w 909"/>
                <a:gd name="T93" fmla="*/ 2 h 802"/>
                <a:gd name="T94" fmla="*/ 10 w 909"/>
                <a:gd name="T95" fmla="*/ 2 h 802"/>
                <a:gd name="T96" fmla="*/ 12 w 909"/>
                <a:gd name="T97" fmla="*/ 2 h 802"/>
                <a:gd name="T98" fmla="*/ 12 w 909"/>
                <a:gd name="T99" fmla="*/ 2 h 802"/>
                <a:gd name="T100" fmla="*/ 14 w 909"/>
                <a:gd name="T101" fmla="*/ 2 h 8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9"/>
                <a:gd name="T154" fmla="*/ 0 h 802"/>
                <a:gd name="T155" fmla="*/ 909 w 909"/>
                <a:gd name="T156" fmla="*/ 802 h 8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9" h="802">
                  <a:moveTo>
                    <a:pt x="460" y="113"/>
                  </a:moveTo>
                  <a:lnTo>
                    <a:pt x="466" y="122"/>
                  </a:lnTo>
                  <a:lnTo>
                    <a:pt x="479" y="122"/>
                  </a:lnTo>
                  <a:lnTo>
                    <a:pt x="493" y="104"/>
                  </a:lnTo>
                  <a:lnTo>
                    <a:pt x="493" y="90"/>
                  </a:lnTo>
                  <a:lnTo>
                    <a:pt x="496" y="86"/>
                  </a:lnTo>
                  <a:lnTo>
                    <a:pt x="500" y="87"/>
                  </a:lnTo>
                  <a:lnTo>
                    <a:pt x="503" y="101"/>
                  </a:lnTo>
                  <a:lnTo>
                    <a:pt x="505" y="119"/>
                  </a:lnTo>
                  <a:lnTo>
                    <a:pt x="503" y="129"/>
                  </a:lnTo>
                  <a:lnTo>
                    <a:pt x="511" y="135"/>
                  </a:lnTo>
                  <a:lnTo>
                    <a:pt x="520" y="135"/>
                  </a:lnTo>
                  <a:lnTo>
                    <a:pt x="530" y="132"/>
                  </a:lnTo>
                  <a:lnTo>
                    <a:pt x="536" y="126"/>
                  </a:lnTo>
                  <a:lnTo>
                    <a:pt x="538" y="102"/>
                  </a:lnTo>
                  <a:lnTo>
                    <a:pt x="557" y="101"/>
                  </a:lnTo>
                  <a:lnTo>
                    <a:pt x="550" y="126"/>
                  </a:lnTo>
                  <a:lnTo>
                    <a:pt x="559" y="141"/>
                  </a:lnTo>
                  <a:lnTo>
                    <a:pt x="563" y="143"/>
                  </a:lnTo>
                  <a:lnTo>
                    <a:pt x="569" y="140"/>
                  </a:lnTo>
                  <a:lnTo>
                    <a:pt x="572" y="132"/>
                  </a:lnTo>
                  <a:lnTo>
                    <a:pt x="572" y="123"/>
                  </a:lnTo>
                  <a:lnTo>
                    <a:pt x="574" y="113"/>
                  </a:lnTo>
                  <a:lnTo>
                    <a:pt x="577" y="108"/>
                  </a:lnTo>
                  <a:lnTo>
                    <a:pt x="587" y="107"/>
                  </a:lnTo>
                  <a:lnTo>
                    <a:pt x="592" y="111"/>
                  </a:lnTo>
                  <a:lnTo>
                    <a:pt x="596" y="131"/>
                  </a:lnTo>
                  <a:lnTo>
                    <a:pt x="605" y="137"/>
                  </a:lnTo>
                  <a:lnTo>
                    <a:pt x="620" y="141"/>
                  </a:lnTo>
                  <a:lnTo>
                    <a:pt x="623" y="143"/>
                  </a:lnTo>
                  <a:lnTo>
                    <a:pt x="622" y="153"/>
                  </a:lnTo>
                  <a:lnTo>
                    <a:pt x="619" y="158"/>
                  </a:lnTo>
                  <a:lnTo>
                    <a:pt x="605" y="164"/>
                  </a:lnTo>
                  <a:lnTo>
                    <a:pt x="602" y="168"/>
                  </a:lnTo>
                  <a:lnTo>
                    <a:pt x="602" y="173"/>
                  </a:lnTo>
                  <a:lnTo>
                    <a:pt x="610" y="179"/>
                  </a:lnTo>
                  <a:lnTo>
                    <a:pt x="622" y="182"/>
                  </a:lnTo>
                  <a:lnTo>
                    <a:pt x="646" y="219"/>
                  </a:lnTo>
                  <a:lnTo>
                    <a:pt x="655" y="227"/>
                  </a:lnTo>
                  <a:lnTo>
                    <a:pt x="682" y="222"/>
                  </a:lnTo>
                  <a:lnTo>
                    <a:pt x="688" y="219"/>
                  </a:lnTo>
                  <a:lnTo>
                    <a:pt x="697" y="195"/>
                  </a:lnTo>
                  <a:lnTo>
                    <a:pt x="723" y="206"/>
                  </a:lnTo>
                  <a:lnTo>
                    <a:pt x="726" y="213"/>
                  </a:lnTo>
                  <a:lnTo>
                    <a:pt x="723" y="221"/>
                  </a:lnTo>
                  <a:lnTo>
                    <a:pt x="729" y="227"/>
                  </a:lnTo>
                  <a:lnTo>
                    <a:pt x="735" y="237"/>
                  </a:lnTo>
                  <a:lnTo>
                    <a:pt x="744" y="261"/>
                  </a:lnTo>
                  <a:lnTo>
                    <a:pt x="750" y="272"/>
                  </a:lnTo>
                  <a:lnTo>
                    <a:pt x="762" y="294"/>
                  </a:lnTo>
                  <a:lnTo>
                    <a:pt x="757" y="299"/>
                  </a:lnTo>
                  <a:lnTo>
                    <a:pt x="759" y="306"/>
                  </a:lnTo>
                  <a:lnTo>
                    <a:pt x="777" y="305"/>
                  </a:lnTo>
                  <a:lnTo>
                    <a:pt x="781" y="323"/>
                  </a:lnTo>
                  <a:lnTo>
                    <a:pt x="790" y="324"/>
                  </a:lnTo>
                  <a:lnTo>
                    <a:pt x="790" y="312"/>
                  </a:lnTo>
                  <a:lnTo>
                    <a:pt x="805" y="311"/>
                  </a:lnTo>
                  <a:lnTo>
                    <a:pt x="810" y="324"/>
                  </a:lnTo>
                  <a:lnTo>
                    <a:pt x="813" y="326"/>
                  </a:lnTo>
                  <a:lnTo>
                    <a:pt x="816" y="333"/>
                  </a:lnTo>
                  <a:lnTo>
                    <a:pt x="823" y="339"/>
                  </a:lnTo>
                  <a:lnTo>
                    <a:pt x="829" y="356"/>
                  </a:lnTo>
                  <a:lnTo>
                    <a:pt x="834" y="369"/>
                  </a:lnTo>
                  <a:lnTo>
                    <a:pt x="838" y="374"/>
                  </a:lnTo>
                  <a:lnTo>
                    <a:pt x="858" y="372"/>
                  </a:lnTo>
                  <a:lnTo>
                    <a:pt x="871" y="375"/>
                  </a:lnTo>
                  <a:lnTo>
                    <a:pt x="895" y="380"/>
                  </a:lnTo>
                  <a:lnTo>
                    <a:pt x="904" y="392"/>
                  </a:lnTo>
                  <a:lnTo>
                    <a:pt x="909" y="399"/>
                  </a:lnTo>
                  <a:lnTo>
                    <a:pt x="886" y="417"/>
                  </a:lnTo>
                  <a:lnTo>
                    <a:pt x="870" y="423"/>
                  </a:lnTo>
                  <a:lnTo>
                    <a:pt x="865" y="442"/>
                  </a:lnTo>
                  <a:lnTo>
                    <a:pt x="852" y="450"/>
                  </a:lnTo>
                  <a:lnTo>
                    <a:pt x="853" y="486"/>
                  </a:lnTo>
                  <a:lnTo>
                    <a:pt x="858" y="504"/>
                  </a:lnTo>
                  <a:lnTo>
                    <a:pt x="856" y="513"/>
                  </a:lnTo>
                  <a:lnTo>
                    <a:pt x="837" y="523"/>
                  </a:lnTo>
                  <a:lnTo>
                    <a:pt x="840" y="553"/>
                  </a:lnTo>
                  <a:lnTo>
                    <a:pt x="835" y="556"/>
                  </a:lnTo>
                  <a:lnTo>
                    <a:pt x="829" y="556"/>
                  </a:lnTo>
                  <a:lnTo>
                    <a:pt x="811" y="553"/>
                  </a:lnTo>
                  <a:lnTo>
                    <a:pt x="798" y="558"/>
                  </a:lnTo>
                  <a:lnTo>
                    <a:pt x="787" y="576"/>
                  </a:lnTo>
                  <a:lnTo>
                    <a:pt x="777" y="612"/>
                  </a:lnTo>
                  <a:lnTo>
                    <a:pt x="769" y="628"/>
                  </a:lnTo>
                  <a:lnTo>
                    <a:pt x="756" y="637"/>
                  </a:lnTo>
                  <a:lnTo>
                    <a:pt x="741" y="640"/>
                  </a:lnTo>
                  <a:lnTo>
                    <a:pt x="727" y="642"/>
                  </a:lnTo>
                  <a:lnTo>
                    <a:pt x="720" y="637"/>
                  </a:lnTo>
                  <a:lnTo>
                    <a:pt x="711" y="619"/>
                  </a:lnTo>
                  <a:lnTo>
                    <a:pt x="693" y="610"/>
                  </a:lnTo>
                  <a:lnTo>
                    <a:pt x="667" y="622"/>
                  </a:lnTo>
                  <a:lnTo>
                    <a:pt x="647" y="642"/>
                  </a:lnTo>
                  <a:lnTo>
                    <a:pt x="640" y="649"/>
                  </a:lnTo>
                  <a:lnTo>
                    <a:pt x="644" y="687"/>
                  </a:lnTo>
                  <a:lnTo>
                    <a:pt x="629" y="682"/>
                  </a:lnTo>
                  <a:lnTo>
                    <a:pt x="592" y="687"/>
                  </a:lnTo>
                  <a:lnTo>
                    <a:pt x="544" y="693"/>
                  </a:lnTo>
                  <a:lnTo>
                    <a:pt x="482" y="687"/>
                  </a:lnTo>
                  <a:lnTo>
                    <a:pt x="461" y="688"/>
                  </a:lnTo>
                  <a:lnTo>
                    <a:pt x="436" y="699"/>
                  </a:lnTo>
                  <a:lnTo>
                    <a:pt x="401" y="720"/>
                  </a:lnTo>
                  <a:lnTo>
                    <a:pt x="386" y="720"/>
                  </a:lnTo>
                  <a:lnTo>
                    <a:pt x="349" y="697"/>
                  </a:lnTo>
                  <a:lnTo>
                    <a:pt x="334" y="700"/>
                  </a:lnTo>
                  <a:lnTo>
                    <a:pt x="316" y="708"/>
                  </a:lnTo>
                  <a:lnTo>
                    <a:pt x="307" y="712"/>
                  </a:lnTo>
                  <a:lnTo>
                    <a:pt x="293" y="727"/>
                  </a:lnTo>
                  <a:lnTo>
                    <a:pt x="284" y="741"/>
                  </a:lnTo>
                  <a:lnTo>
                    <a:pt x="275" y="757"/>
                  </a:lnTo>
                  <a:lnTo>
                    <a:pt x="259" y="763"/>
                  </a:lnTo>
                  <a:lnTo>
                    <a:pt x="254" y="774"/>
                  </a:lnTo>
                  <a:lnTo>
                    <a:pt x="236" y="798"/>
                  </a:lnTo>
                  <a:lnTo>
                    <a:pt x="226" y="802"/>
                  </a:lnTo>
                  <a:lnTo>
                    <a:pt x="215" y="802"/>
                  </a:lnTo>
                  <a:lnTo>
                    <a:pt x="200" y="793"/>
                  </a:lnTo>
                  <a:lnTo>
                    <a:pt x="173" y="783"/>
                  </a:lnTo>
                  <a:lnTo>
                    <a:pt x="162" y="783"/>
                  </a:lnTo>
                  <a:lnTo>
                    <a:pt x="138" y="787"/>
                  </a:lnTo>
                  <a:lnTo>
                    <a:pt x="120" y="790"/>
                  </a:lnTo>
                  <a:lnTo>
                    <a:pt x="105" y="786"/>
                  </a:lnTo>
                  <a:lnTo>
                    <a:pt x="84" y="772"/>
                  </a:lnTo>
                  <a:lnTo>
                    <a:pt x="62" y="745"/>
                  </a:lnTo>
                  <a:lnTo>
                    <a:pt x="36" y="702"/>
                  </a:lnTo>
                  <a:lnTo>
                    <a:pt x="2" y="660"/>
                  </a:lnTo>
                  <a:lnTo>
                    <a:pt x="0" y="654"/>
                  </a:lnTo>
                  <a:lnTo>
                    <a:pt x="0" y="646"/>
                  </a:lnTo>
                  <a:lnTo>
                    <a:pt x="12" y="625"/>
                  </a:lnTo>
                  <a:lnTo>
                    <a:pt x="11" y="600"/>
                  </a:lnTo>
                  <a:lnTo>
                    <a:pt x="9" y="570"/>
                  </a:lnTo>
                  <a:lnTo>
                    <a:pt x="23" y="546"/>
                  </a:lnTo>
                  <a:lnTo>
                    <a:pt x="35" y="519"/>
                  </a:lnTo>
                  <a:lnTo>
                    <a:pt x="36" y="498"/>
                  </a:lnTo>
                  <a:lnTo>
                    <a:pt x="30" y="487"/>
                  </a:lnTo>
                  <a:lnTo>
                    <a:pt x="15" y="462"/>
                  </a:lnTo>
                  <a:lnTo>
                    <a:pt x="14" y="448"/>
                  </a:lnTo>
                  <a:lnTo>
                    <a:pt x="18" y="421"/>
                  </a:lnTo>
                  <a:lnTo>
                    <a:pt x="18" y="371"/>
                  </a:lnTo>
                  <a:lnTo>
                    <a:pt x="23" y="267"/>
                  </a:lnTo>
                  <a:lnTo>
                    <a:pt x="36" y="243"/>
                  </a:lnTo>
                  <a:lnTo>
                    <a:pt x="63" y="239"/>
                  </a:lnTo>
                  <a:lnTo>
                    <a:pt x="72" y="261"/>
                  </a:lnTo>
                  <a:lnTo>
                    <a:pt x="81" y="275"/>
                  </a:lnTo>
                  <a:lnTo>
                    <a:pt x="95" y="282"/>
                  </a:lnTo>
                  <a:lnTo>
                    <a:pt x="104" y="281"/>
                  </a:lnTo>
                  <a:lnTo>
                    <a:pt x="129" y="257"/>
                  </a:lnTo>
                  <a:lnTo>
                    <a:pt x="155" y="239"/>
                  </a:lnTo>
                  <a:lnTo>
                    <a:pt x="165" y="233"/>
                  </a:lnTo>
                  <a:lnTo>
                    <a:pt x="173" y="231"/>
                  </a:lnTo>
                  <a:lnTo>
                    <a:pt x="181" y="233"/>
                  </a:lnTo>
                  <a:lnTo>
                    <a:pt x="187" y="252"/>
                  </a:lnTo>
                  <a:lnTo>
                    <a:pt x="191" y="255"/>
                  </a:lnTo>
                  <a:lnTo>
                    <a:pt x="197" y="255"/>
                  </a:lnTo>
                  <a:lnTo>
                    <a:pt x="203" y="243"/>
                  </a:lnTo>
                  <a:lnTo>
                    <a:pt x="211" y="242"/>
                  </a:lnTo>
                  <a:lnTo>
                    <a:pt x="220" y="246"/>
                  </a:lnTo>
                  <a:lnTo>
                    <a:pt x="221" y="257"/>
                  </a:lnTo>
                  <a:lnTo>
                    <a:pt x="220" y="272"/>
                  </a:lnTo>
                  <a:lnTo>
                    <a:pt x="223" y="285"/>
                  </a:lnTo>
                  <a:lnTo>
                    <a:pt x="229" y="291"/>
                  </a:lnTo>
                  <a:lnTo>
                    <a:pt x="251" y="296"/>
                  </a:lnTo>
                  <a:lnTo>
                    <a:pt x="268" y="294"/>
                  </a:lnTo>
                  <a:lnTo>
                    <a:pt x="278" y="288"/>
                  </a:lnTo>
                  <a:lnTo>
                    <a:pt x="277" y="276"/>
                  </a:lnTo>
                  <a:lnTo>
                    <a:pt x="280" y="267"/>
                  </a:lnTo>
                  <a:lnTo>
                    <a:pt x="286" y="263"/>
                  </a:lnTo>
                  <a:lnTo>
                    <a:pt x="302" y="266"/>
                  </a:lnTo>
                  <a:lnTo>
                    <a:pt x="308" y="260"/>
                  </a:lnTo>
                  <a:lnTo>
                    <a:pt x="308" y="254"/>
                  </a:lnTo>
                  <a:lnTo>
                    <a:pt x="299" y="243"/>
                  </a:lnTo>
                  <a:lnTo>
                    <a:pt x="298" y="239"/>
                  </a:lnTo>
                  <a:lnTo>
                    <a:pt x="304" y="230"/>
                  </a:lnTo>
                  <a:lnTo>
                    <a:pt x="307" y="216"/>
                  </a:lnTo>
                  <a:lnTo>
                    <a:pt x="304" y="210"/>
                  </a:lnTo>
                  <a:lnTo>
                    <a:pt x="293" y="206"/>
                  </a:lnTo>
                  <a:lnTo>
                    <a:pt x="292" y="200"/>
                  </a:lnTo>
                  <a:lnTo>
                    <a:pt x="292" y="191"/>
                  </a:lnTo>
                  <a:lnTo>
                    <a:pt x="298" y="168"/>
                  </a:lnTo>
                  <a:lnTo>
                    <a:pt x="295" y="137"/>
                  </a:lnTo>
                  <a:lnTo>
                    <a:pt x="292" y="84"/>
                  </a:lnTo>
                  <a:lnTo>
                    <a:pt x="295" y="62"/>
                  </a:lnTo>
                  <a:lnTo>
                    <a:pt x="289" y="26"/>
                  </a:lnTo>
                  <a:lnTo>
                    <a:pt x="308" y="24"/>
                  </a:lnTo>
                  <a:lnTo>
                    <a:pt x="316" y="14"/>
                  </a:lnTo>
                  <a:lnTo>
                    <a:pt x="317" y="0"/>
                  </a:lnTo>
                  <a:lnTo>
                    <a:pt x="325" y="2"/>
                  </a:lnTo>
                  <a:lnTo>
                    <a:pt x="331" y="17"/>
                  </a:lnTo>
                  <a:lnTo>
                    <a:pt x="346" y="29"/>
                  </a:lnTo>
                  <a:lnTo>
                    <a:pt x="370" y="29"/>
                  </a:lnTo>
                  <a:lnTo>
                    <a:pt x="365" y="47"/>
                  </a:lnTo>
                  <a:lnTo>
                    <a:pt x="352" y="53"/>
                  </a:lnTo>
                  <a:lnTo>
                    <a:pt x="349" y="59"/>
                  </a:lnTo>
                  <a:lnTo>
                    <a:pt x="362" y="68"/>
                  </a:lnTo>
                  <a:lnTo>
                    <a:pt x="364" y="63"/>
                  </a:lnTo>
                  <a:lnTo>
                    <a:pt x="382" y="62"/>
                  </a:lnTo>
                  <a:lnTo>
                    <a:pt x="385" y="51"/>
                  </a:lnTo>
                  <a:lnTo>
                    <a:pt x="383" y="29"/>
                  </a:lnTo>
                  <a:lnTo>
                    <a:pt x="394" y="27"/>
                  </a:lnTo>
                  <a:lnTo>
                    <a:pt x="407" y="36"/>
                  </a:lnTo>
                  <a:lnTo>
                    <a:pt x="421" y="54"/>
                  </a:lnTo>
                  <a:lnTo>
                    <a:pt x="433" y="63"/>
                  </a:lnTo>
                  <a:lnTo>
                    <a:pt x="439" y="72"/>
                  </a:lnTo>
                  <a:lnTo>
                    <a:pt x="440" y="84"/>
                  </a:lnTo>
                  <a:lnTo>
                    <a:pt x="446" y="92"/>
                  </a:lnTo>
                  <a:lnTo>
                    <a:pt x="457" y="101"/>
                  </a:lnTo>
                  <a:lnTo>
                    <a:pt x="460" y="113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920" y="1801"/>
              <a:ext cx="608" cy="686"/>
            </a:xfrm>
            <a:custGeom>
              <a:avLst/>
              <a:gdLst>
                <a:gd name="T0" fmla="*/ 6 w 704"/>
                <a:gd name="T1" fmla="*/ 2 h 837"/>
                <a:gd name="T2" fmla="*/ 5 w 704"/>
                <a:gd name="T3" fmla="*/ 2 h 837"/>
                <a:gd name="T4" fmla="*/ 3 w 704"/>
                <a:gd name="T5" fmla="*/ 2 h 837"/>
                <a:gd name="T6" fmla="*/ 3 w 704"/>
                <a:gd name="T7" fmla="*/ 2 h 837"/>
                <a:gd name="T8" fmla="*/ 3 w 704"/>
                <a:gd name="T9" fmla="*/ 2 h 837"/>
                <a:gd name="T10" fmla="*/ 3 w 704"/>
                <a:gd name="T11" fmla="*/ 2 h 837"/>
                <a:gd name="T12" fmla="*/ 3 w 704"/>
                <a:gd name="T13" fmla="*/ 2 h 837"/>
                <a:gd name="T14" fmla="*/ 3 w 704"/>
                <a:gd name="T15" fmla="*/ 3 h 837"/>
                <a:gd name="T16" fmla="*/ 3 w 704"/>
                <a:gd name="T17" fmla="*/ 4 h 837"/>
                <a:gd name="T18" fmla="*/ 3 w 704"/>
                <a:gd name="T19" fmla="*/ 5 h 837"/>
                <a:gd name="T20" fmla="*/ 3 w 704"/>
                <a:gd name="T21" fmla="*/ 5 h 837"/>
                <a:gd name="T22" fmla="*/ 3 w 704"/>
                <a:gd name="T23" fmla="*/ 5 h 837"/>
                <a:gd name="T24" fmla="*/ 3 w 704"/>
                <a:gd name="T25" fmla="*/ 5 h 837"/>
                <a:gd name="T26" fmla="*/ 5 w 704"/>
                <a:gd name="T27" fmla="*/ 5 h 837"/>
                <a:gd name="T28" fmla="*/ 7 w 704"/>
                <a:gd name="T29" fmla="*/ 5 h 837"/>
                <a:gd name="T30" fmla="*/ 7 w 704"/>
                <a:gd name="T31" fmla="*/ 6 h 837"/>
                <a:gd name="T32" fmla="*/ 5 w 704"/>
                <a:gd name="T33" fmla="*/ 7 h 837"/>
                <a:gd name="T34" fmla="*/ 8 w 704"/>
                <a:gd name="T35" fmla="*/ 7 h 837"/>
                <a:gd name="T36" fmla="*/ 10 w 704"/>
                <a:gd name="T37" fmla="*/ 7 h 837"/>
                <a:gd name="T38" fmla="*/ 12 w 704"/>
                <a:gd name="T39" fmla="*/ 6 h 837"/>
                <a:gd name="T40" fmla="*/ 12 w 704"/>
                <a:gd name="T41" fmla="*/ 6 h 837"/>
                <a:gd name="T42" fmla="*/ 12 w 704"/>
                <a:gd name="T43" fmla="*/ 4 h 837"/>
                <a:gd name="T44" fmla="*/ 14 w 704"/>
                <a:gd name="T45" fmla="*/ 5 h 837"/>
                <a:gd name="T46" fmla="*/ 16 w 704"/>
                <a:gd name="T47" fmla="*/ 4 h 837"/>
                <a:gd name="T48" fmla="*/ 16 w 704"/>
                <a:gd name="T49" fmla="*/ 4 h 837"/>
                <a:gd name="T50" fmla="*/ 19 w 704"/>
                <a:gd name="T51" fmla="*/ 4 h 837"/>
                <a:gd name="T52" fmla="*/ 19 w 704"/>
                <a:gd name="T53" fmla="*/ 5 h 837"/>
                <a:gd name="T54" fmla="*/ 19 w 704"/>
                <a:gd name="T55" fmla="*/ 4 h 837"/>
                <a:gd name="T56" fmla="*/ 21 w 704"/>
                <a:gd name="T57" fmla="*/ 4 h 837"/>
                <a:gd name="T58" fmla="*/ 21 w 704"/>
                <a:gd name="T59" fmla="*/ 4 h 837"/>
                <a:gd name="T60" fmla="*/ 20 w 704"/>
                <a:gd name="T61" fmla="*/ 4 h 837"/>
                <a:gd name="T62" fmla="*/ 20 w 704"/>
                <a:gd name="T63" fmla="*/ 2 h 837"/>
                <a:gd name="T64" fmla="*/ 19 w 704"/>
                <a:gd name="T65" fmla="*/ 2 h 837"/>
                <a:gd name="T66" fmla="*/ 19 w 704"/>
                <a:gd name="T67" fmla="*/ 2 h 837"/>
                <a:gd name="T68" fmla="*/ 19 w 704"/>
                <a:gd name="T69" fmla="*/ 2 h 837"/>
                <a:gd name="T70" fmla="*/ 16 w 704"/>
                <a:gd name="T71" fmla="*/ 2 h 837"/>
                <a:gd name="T72" fmla="*/ 16 w 704"/>
                <a:gd name="T73" fmla="*/ 2 h 837"/>
                <a:gd name="T74" fmla="*/ 14 w 704"/>
                <a:gd name="T75" fmla="*/ 2 h 837"/>
                <a:gd name="T76" fmla="*/ 14 w 704"/>
                <a:gd name="T77" fmla="*/ 2 h 837"/>
                <a:gd name="T78" fmla="*/ 14 w 704"/>
                <a:gd name="T79" fmla="*/ 2 h 837"/>
                <a:gd name="T80" fmla="*/ 12 w 704"/>
                <a:gd name="T81" fmla="*/ 2 h 837"/>
                <a:gd name="T82" fmla="*/ 12 w 704"/>
                <a:gd name="T83" fmla="*/ 2 h 837"/>
                <a:gd name="T84" fmla="*/ 10 w 704"/>
                <a:gd name="T85" fmla="*/ 2 h 837"/>
                <a:gd name="T86" fmla="*/ 10 w 704"/>
                <a:gd name="T87" fmla="*/ 2 h 837"/>
                <a:gd name="T88" fmla="*/ 9 w 704"/>
                <a:gd name="T89" fmla="*/ 2 h 837"/>
                <a:gd name="T90" fmla="*/ 9 w 704"/>
                <a:gd name="T91" fmla="*/ 2 h 837"/>
                <a:gd name="T92" fmla="*/ 9 w 704"/>
                <a:gd name="T93" fmla="*/ 2 h 837"/>
                <a:gd name="T94" fmla="*/ 9 w 704"/>
                <a:gd name="T95" fmla="*/ 2 h 837"/>
                <a:gd name="T96" fmla="*/ 8 w 704"/>
                <a:gd name="T97" fmla="*/ 2 h 837"/>
                <a:gd name="T98" fmla="*/ 7 w 704"/>
                <a:gd name="T99" fmla="*/ 2 h 837"/>
                <a:gd name="T100" fmla="*/ 6 w 704"/>
                <a:gd name="T101" fmla="*/ 2 h 837"/>
                <a:gd name="T102" fmla="*/ 6 w 704"/>
                <a:gd name="T103" fmla="*/ 2 h 837"/>
                <a:gd name="T104" fmla="*/ 7 w 704"/>
                <a:gd name="T105" fmla="*/ 2 h 8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4"/>
                <a:gd name="T160" fmla="*/ 0 h 837"/>
                <a:gd name="T161" fmla="*/ 704 w 704"/>
                <a:gd name="T162" fmla="*/ 837 h 8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4" h="837">
                  <a:moveTo>
                    <a:pt x="224" y="200"/>
                  </a:moveTo>
                  <a:lnTo>
                    <a:pt x="218" y="199"/>
                  </a:lnTo>
                  <a:lnTo>
                    <a:pt x="209" y="209"/>
                  </a:lnTo>
                  <a:lnTo>
                    <a:pt x="192" y="205"/>
                  </a:lnTo>
                  <a:lnTo>
                    <a:pt x="185" y="212"/>
                  </a:lnTo>
                  <a:lnTo>
                    <a:pt x="176" y="209"/>
                  </a:lnTo>
                  <a:lnTo>
                    <a:pt x="170" y="209"/>
                  </a:lnTo>
                  <a:lnTo>
                    <a:pt x="164" y="205"/>
                  </a:lnTo>
                  <a:lnTo>
                    <a:pt x="134" y="224"/>
                  </a:lnTo>
                  <a:lnTo>
                    <a:pt x="134" y="232"/>
                  </a:lnTo>
                  <a:lnTo>
                    <a:pt x="116" y="227"/>
                  </a:lnTo>
                  <a:lnTo>
                    <a:pt x="105" y="238"/>
                  </a:lnTo>
                  <a:lnTo>
                    <a:pt x="104" y="253"/>
                  </a:lnTo>
                  <a:lnTo>
                    <a:pt x="95" y="260"/>
                  </a:lnTo>
                  <a:lnTo>
                    <a:pt x="86" y="272"/>
                  </a:lnTo>
                  <a:lnTo>
                    <a:pt x="83" y="281"/>
                  </a:lnTo>
                  <a:lnTo>
                    <a:pt x="77" y="293"/>
                  </a:lnTo>
                  <a:lnTo>
                    <a:pt x="77" y="305"/>
                  </a:lnTo>
                  <a:lnTo>
                    <a:pt x="81" y="311"/>
                  </a:lnTo>
                  <a:lnTo>
                    <a:pt x="78" y="316"/>
                  </a:lnTo>
                  <a:lnTo>
                    <a:pt x="74" y="311"/>
                  </a:lnTo>
                  <a:lnTo>
                    <a:pt x="69" y="302"/>
                  </a:lnTo>
                  <a:lnTo>
                    <a:pt x="66" y="301"/>
                  </a:lnTo>
                  <a:lnTo>
                    <a:pt x="66" y="311"/>
                  </a:lnTo>
                  <a:lnTo>
                    <a:pt x="72" y="322"/>
                  </a:lnTo>
                  <a:lnTo>
                    <a:pt x="78" y="325"/>
                  </a:lnTo>
                  <a:lnTo>
                    <a:pt x="75" y="331"/>
                  </a:lnTo>
                  <a:lnTo>
                    <a:pt x="74" y="343"/>
                  </a:lnTo>
                  <a:lnTo>
                    <a:pt x="68" y="346"/>
                  </a:lnTo>
                  <a:lnTo>
                    <a:pt x="68" y="349"/>
                  </a:lnTo>
                  <a:lnTo>
                    <a:pt x="66" y="352"/>
                  </a:lnTo>
                  <a:lnTo>
                    <a:pt x="61" y="362"/>
                  </a:lnTo>
                  <a:lnTo>
                    <a:pt x="37" y="445"/>
                  </a:lnTo>
                  <a:lnTo>
                    <a:pt x="39" y="469"/>
                  </a:lnTo>
                  <a:lnTo>
                    <a:pt x="45" y="482"/>
                  </a:lnTo>
                  <a:lnTo>
                    <a:pt x="52" y="494"/>
                  </a:lnTo>
                  <a:lnTo>
                    <a:pt x="57" y="500"/>
                  </a:lnTo>
                  <a:lnTo>
                    <a:pt x="57" y="509"/>
                  </a:lnTo>
                  <a:lnTo>
                    <a:pt x="52" y="521"/>
                  </a:lnTo>
                  <a:lnTo>
                    <a:pt x="42" y="530"/>
                  </a:lnTo>
                  <a:lnTo>
                    <a:pt x="9" y="544"/>
                  </a:lnTo>
                  <a:lnTo>
                    <a:pt x="6" y="545"/>
                  </a:lnTo>
                  <a:lnTo>
                    <a:pt x="0" y="548"/>
                  </a:lnTo>
                  <a:lnTo>
                    <a:pt x="22" y="572"/>
                  </a:lnTo>
                  <a:lnTo>
                    <a:pt x="42" y="577"/>
                  </a:lnTo>
                  <a:lnTo>
                    <a:pt x="40" y="583"/>
                  </a:lnTo>
                  <a:lnTo>
                    <a:pt x="42" y="587"/>
                  </a:lnTo>
                  <a:lnTo>
                    <a:pt x="60" y="593"/>
                  </a:lnTo>
                  <a:lnTo>
                    <a:pt x="89" y="590"/>
                  </a:lnTo>
                  <a:lnTo>
                    <a:pt x="105" y="590"/>
                  </a:lnTo>
                  <a:lnTo>
                    <a:pt x="123" y="583"/>
                  </a:lnTo>
                  <a:lnTo>
                    <a:pt x="135" y="559"/>
                  </a:lnTo>
                  <a:lnTo>
                    <a:pt x="152" y="556"/>
                  </a:lnTo>
                  <a:lnTo>
                    <a:pt x="155" y="542"/>
                  </a:lnTo>
                  <a:lnTo>
                    <a:pt x="161" y="542"/>
                  </a:lnTo>
                  <a:lnTo>
                    <a:pt x="162" y="550"/>
                  </a:lnTo>
                  <a:lnTo>
                    <a:pt x="170" y="550"/>
                  </a:lnTo>
                  <a:lnTo>
                    <a:pt x="192" y="530"/>
                  </a:lnTo>
                  <a:lnTo>
                    <a:pt x="209" y="575"/>
                  </a:lnTo>
                  <a:lnTo>
                    <a:pt x="215" y="625"/>
                  </a:lnTo>
                  <a:lnTo>
                    <a:pt x="222" y="671"/>
                  </a:lnTo>
                  <a:lnTo>
                    <a:pt x="219" y="699"/>
                  </a:lnTo>
                  <a:lnTo>
                    <a:pt x="219" y="720"/>
                  </a:lnTo>
                  <a:lnTo>
                    <a:pt x="221" y="735"/>
                  </a:lnTo>
                  <a:lnTo>
                    <a:pt x="213" y="746"/>
                  </a:lnTo>
                  <a:lnTo>
                    <a:pt x="194" y="756"/>
                  </a:lnTo>
                  <a:lnTo>
                    <a:pt x="176" y="776"/>
                  </a:lnTo>
                  <a:lnTo>
                    <a:pt x="164" y="809"/>
                  </a:lnTo>
                  <a:lnTo>
                    <a:pt x="182" y="819"/>
                  </a:lnTo>
                  <a:lnTo>
                    <a:pt x="189" y="837"/>
                  </a:lnTo>
                  <a:lnTo>
                    <a:pt x="233" y="809"/>
                  </a:lnTo>
                  <a:lnTo>
                    <a:pt x="258" y="797"/>
                  </a:lnTo>
                  <a:lnTo>
                    <a:pt x="279" y="792"/>
                  </a:lnTo>
                  <a:lnTo>
                    <a:pt x="320" y="789"/>
                  </a:lnTo>
                  <a:lnTo>
                    <a:pt x="333" y="791"/>
                  </a:lnTo>
                  <a:lnTo>
                    <a:pt x="363" y="794"/>
                  </a:lnTo>
                  <a:lnTo>
                    <a:pt x="384" y="803"/>
                  </a:lnTo>
                  <a:lnTo>
                    <a:pt x="405" y="818"/>
                  </a:lnTo>
                  <a:lnTo>
                    <a:pt x="419" y="794"/>
                  </a:lnTo>
                  <a:lnTo>
                    <a:pt x="431" y="767"/>
                  </a:lnTo>
                  <a:lnTo>
                    <a:pt x="432" y="746"/>
                  </a:lnTo>
                  <a:lnTo>
                    <a:pt x="426" y="735"/>
                  </a:lnTo>
                  <a:lnTo>
                    <a:pt x="411" y="710"/>
                  </a:lnTo>
                  <a:lnTo>
                    <a:pt x="410" y="696"/>
                  </a:lnTo>
                  <a:lnTo>
                    <a:pt x="414" y="669"/>
                  </a:lnTo>
                  <a:lnTo>
                    <a:pt x="414" y="619"/>
                  </a:lnTo>
                  <a:lnTo>
                    <a:pt x="419" y="515"/>
                  </a:lnTo>
                  <a:lnTo>
                    <a:pt x="432" y="491"/>
                  </a:lnTo>
                  <a:lnTo>
                    <a:pt x="459" y="487"/>
                  </a:lnTo>
                  <a:lnTo>
                    <a:pt x="468" y="509"/>
                  </a:lnTo>
                  <a:lnTo>
                    <a:pt x="477" y="523"/>
                  </a:lnTo>
                  <a:lnTo>
                    <a:pt x="491" y="530"/>
                  </a:lnTo>
                  <a:lnTo>
                    <a:pt x="500" y="529"/>
                  </a:lnTo>
                  <a:lnTo>
                    <a:pt x="525" y="505"/>
                  </a:lnTo>
                  <a:lnTo>
                    <a:pt x="551" y="487"/>
                  </a:lnTo>
                  <a:lnTo>
                    <a:pt x="561" y="481"/>
                  </a:lnTo>
                  <a:lnTo>
                    <a:pt x="569" y="479"/>
                  </a:lnTo>
                  <a:lnTo>
                    <a:pt x="577" y="481"/>
                  </a:lnTo>
                  <a:lnTo>
                    <a:pt x="583" y="500"/>
                  </a:lnTo>
                  <a:lnTo>
                    <a:pt x="587" y="503"/>
                  </a:lnTo>
                  <a:lnTo>
                    <a:pt x="593" y="503"/>
                  </a:lnTo>
                  <a:lnTo>
                    <a:pt x="599" y="491"/>
                  </a:lnTo>
                  <a:lnTo>
                    <a:pt x="607" y="490"/>
                  </a:lnTo>
                  <a:lnTo>
                    <a:pt x="616" y="494"/>
                  </a:lnTo>
                  <a:lnTo>
                    <a:pt x="617" y="505"/>
                  </a:lnTo>
                  <a:lnTo>
                    <a:pt x="616" y="520"/>
                  </a:lnTo>
                  <a:lnTo>
                    <a:pt x="619" y="533"/>
                  </a:lnTo>
                  <a:lnTo>
                    <a:pt x="625" y="539"/>
                  </a:lnTo>
                  <a:lnTo>
                    <a:pt x="647" y="544"/>
                  </a:lnTo>
                  <a:lnTo>
                    <a:pt x="664" y="542"/>
                  </a:lnTo>
                  <a:lnTo>
                    <a:pt x="674" y="536"/>
                  </a:lnTo>
                  <a:lnTo>
                    <a:pt x="673" y="524"/>
                  </a:lnTo>
                  <a:lnTo>
                    <a:pt x="676" y="515"/>
                  </a:lnTo>
                  <a:lnTo>
                    <a:pt x="682" y="511"/>
                  </a:lnTo>
                  <a:lnTo>
                    <a:pt x="698" y="514"/>
                  </a:lnTo>
                  <a:lnTo>
                    <a:pt x="704" y="508"/>
                  </a:lnTo>
                  <a:lnTo>
                    <a:pt x="704" y="502"/>
                  </a:lnTo>
                  <a:lnTo>
                    <a:pt x="695" y="491"/>
                  </a:lnTo>
                  <a:lnTo>
                    <a:pt x="694" y="487"/>
                  </a:lnTo>
                  <a:lnTo>
                    <a:pt x="700" y="478"/>
                  </a:lnTo>
                  <a:lnTo>
                    <a:pt x="703" y="464"/>
                  </a:lnTo>
                  <a:lnTo>
                    <a:pt x="700" y="458"/>
                  </a:lnTo>
                  <a:lnTo>
                    <a:pt x="689" y="454"/>
                  </a:lnTo>
                  <a:lnTo>
                    <a:pt x="688" y="448"/>
                  </a:lnTo>
                  <a:lnTo>
                    <a:pt x="688" y="439"/>
                  </a:lnTo>
                  <a:lnTo>
                    <a:pt x="694" y="416"/>
                  </a:lnTo>
                  <a:lnTo>
                    <a:pt x="691" y="385"/>
                  </a:lnTo>
                  <a:lnTo>
                    <a:pt x="688" y="332"/>
                  </a:lnTo>
                  <a:lnTo>
                    <a:pt x="691" y="310"/>
                  </a:lnTo>
                  <a:lnTo>
                    <a:pt x="685" y="274"/>
                  </a:lnTo>
                  <a:lnTo>
                    <a:pt x="661" y="260"/>
                  </a:lnTo>
                  <a:lnTo>
                    <a:pt x="662" y="248"/>
                  </a:lnTo>
                  <a:lnTo>
                    <a:pt x="659" y="242"/>
                  </a:lnTo>
                  <a:lnTo>
                    <a:pt x="656" y="239"/>
                  </a:lnTo>
                  <a:lnTo>
                    <a:pt x="649" y="241"/>
                  </a:lnTo>
                  <a:lnTo>
                    <a:pt x="649" y="262"/>
                  </a:lnTo>
                  <a:lnTo>
                    <a:pt x="643" y="266"/>
                  </a:lnTo>
                  <a:lnTo>
                    <a:pt x="632" y="266"/>
                  </a:lnTo>
                  <a:lnTo>
                    <a:pt x="628" y="263"/>
                  </a:lnTo>
                  <a:lnTo>
                    <a:pt x="614" y="260"/>
                  </a:lnTo>
                  <a:lnTo>
                    <a:pt x="608" y="268"/>
                  </a:lnTo>
                  <a:lnTo>
                    <a:pt x="599" y="274"/>
                  </a:lnTo>
                  <a:lnTo>
                    <a:pt x="586" y="268"/>
                  </a:lnTo>
                  <a:lnTo>
                    <a:pt x="580" y="262"/>
                  </a:lnTo>
                  <a:lnTo>
                    <a:pt x="575" y="265"/>
                  </a:lnTo>
                  <a:lnTo>
                    <a:pt x="575" y="281"/>
                  </a:lnTo>
                  <a:lnTo>
                    <a:pt x="557" y="281"/>
                  </a:lnTo>
                  <a:lnTo>
                    <a:pt x="540" y="272"/>
                  </a:lnTo>
                  <a:lnTo>
                    <a:pt x="525" y="257"/>
                  </a:lnTo>
                  <a:lnTo>
                    <a:pt x="515" y="256"/>
                  </a:lnTo>
                  <a:lnTo>
                    <a:pt x="495" y="263"/>
                  </a:lnTo>
                  <a:lnTo>
                    <a:pt x="489" y="259"/>
                  </a:lnTo>
                  <a:lnTo>
                    <a:pt x="486" y="244"/>
                  </a:lnTo>
                  <a:lnTo>
                    <a:pt x="482" y="236"/>
                  </a:lnTo>
                  <a:lnTo>
                    <a:pt x="476" y="236"/>
                  </a:lnTo>
                  <a:lnTo>
                    <a:pt x="467" y="244"/>
                  </a:lnTo>
                  <a:lnTo>
                    <a:pt x="455" y="248"/>
                  </a:lnTo>
                  <a:lnTo>
                    <a:pt x="447" y="244"/>
                  </a:lnTo>
                  <a:lnTo>
                    <a:pt x="443" y="238"/>
                  </a:lnTo>
                  <a:lnTo>
                    <a:pt x="446" y="224"/>
                  </a:lnTo>
                  <a:lnTo>
                    <a:pt x="443" y="220"/>
                  </a:lnTo>
                  <a:lnTo>
                    <a:pt x="432" y="218"/>
                  </a:lnTo>
                  <a:lnTo>
                    <a:pt x="428" y="229"/>
                  </a:lnTo>
                  <a:lnTo>
                    <a:pt x="426" y="238"/>
                  </a:lnTo>
                  <a:lnTo>
                    <a:pt x="413" y="241"/>
                  </a:lnTo>
                  <a:lnTo>
                    <a:pt x="407" y="230"/>
                  </a:lnTo>
                  <a:lnTo>
                    <a:pt x="402" y="227"/>
                  </a:lnTo>
                  <a:lnTo>
                    <a:pt x="399" y="227"/>
                  </a:lnTo>
                  <a:lnTo>
                    <a:pt x="392" y="235"/>
                  </a:lnTo>
                  <a:lnTo>
                    <a:pt x="383" y="247"/>
                  </a:lnTo>
                  <a:lnTo>
                    <a:pt x="374" y="245"/>
                  </a:lnTo>
                  <a:lnTo>
                    <a:pt x="368" y="241"/>
                  </a:lnTo>
                  <a:lnTo>
                    <a:pt x="357" y="236"/>
                  </a:lnTo>
                  <a:lnTo>
                    <a:pt x="354" y="224"/>
                  </a:lnTo>
                  <a:lnTo>
                    <a:pt x="350" y="217"/>
                  </a:lnTo>
                  <a:lnTo>
                    <a:pt x="341" y="215"/>
                  </a:lnTo>
                  <a:lnTo>
                    <a:pt x="336" y="227"/>
                  </a:lnTo>
                  <a:lnTo>
                    <a:pt x="320" y="239"/>
                  </a:lnTo>
                  <a:lnTo>
                    <a:pt x="308" y="244"/>
                  </a:lnTo>
                  <a:lnTo>
                    <a:pt x="317" y="188"/>
                  </a:lnTo>
                  <a:lnTo>
                    <a:pt x="332" y="194"/>
                  </a:lnTo>
                  <a:lnTo>
                    <a:pt x="330" y="184"/>
                  </a:lnTo>
                  <a:lnTo>
                    <a:pt x="320" y="184"/>
                  </a:lnTo>
                  <a:lnTo>
                    <a:pt x="320" y="178"/>
                  </a:lnTo>
                  <a:lnTo>
                    <a:pt x="308" y="160"/>
                  </a:lnTo>
                  <a:lnTo>
                    <a:pt x="321" y="151"/>
                  </a:lnTo>
                  <a:lnTo>
                    <a:pt x="320" y="147"/>
                  </a:lnTo>
                  <a:lnTo>
                    <a:pt x="312" y="148"/>
                  </a:lnTo>
                  <a:lnTo>
                    <a:pt x="306" y="120"/>
                  </a:lnTo>
                  <a:lnTo>
                    <a:pt x="311" y="106"/>
                  </a:lnTo>
                  <a:lnTo>
                    <a:pt x="303" y="103"/>
                  </a:lnTo>
                  <a:lnTo>
                    <a:pt x="302" y="96"/>
                  </a:lnTo>
                  <a:lnTo>
                    <a:pt x="297" y="91"/>
                  </a:lnTo>
                  <a:lnTo>
                    <a:pt x="299" y="82"/>
                  </a:lnTo>
                  <a:lnTo>
                    <a:pt x="269" y="73"/>
                  </a:lnTo>
                  <a:lnTo>
                    <a:pt x="258" y="42"/>
                  </a:lnTo>
                  <a:lnTo>
                    <a:pt x="251" y="10"/>
                  </a:lnTo>
                  <a:lnTo>
                    <a:pt x="254" y="6"/>
                  </a:lnTo>
                  <a:lnTo>
                    <a:pt x="240" y="0"/>
                  </a:lnTo>
                  <a:lnTo>
                    <a:pt x="230" y="46"/>
                  </a:lnTo>
                  <a:lnTo>
                    <a:pt x="231" y="61"/>
                  </a:lnTo>
                  <a:lnTo>
                    <a:pt x="218" y="75"/>
                  </a:lnTo>
                  <a:lnTo>
                    <a:pt x="215" y="96"/>
                  </a:lnTo>
                  <a:lnTo>
                    <a:pt x="206" y="106"/>
                  </a:lnTo>
                  <a:lnTo>
                    <a:pt x="204" y="114"/>
                  </a:lnTo>
                  <a:lnTo>
                    <a:pt x="206" y="133"/>
                  </a:lnTo>
                  <a:lnTo>
                    <a:pt x="194" y="150"/>
                  </a:lnTo>
                  <a:lnTo>
                    <a:pt x="189" y="172"/>
                  </a:lnTo>
                  <a:lnTo>
                    <a:pt x="192" y="178"/>
                  </a:lnTo>
                  <a:lnTo>
                    <a:pt x="212" y="185"/>
                  </a:lnTo>
                  <a:lnTo>
                    <a:pt x="219" y="190"/>
                  </a:lnTo>
                  <a:lnTo>
                    <a:pt x="224" y="20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152" y="1548"/>
              <a:ext cx="581" cy="512"/>
            </a:xfrm>
            <a:custGeom>
              <a:avLst/>
              <a:gdLst>
                <a:gd name="T0" fmla="*/ 14 w 672"/>
                <a:gd name="T1" fmla="*/ 2 h 625"/>
                <a:gd name="T2" fmla="*/ 14 w 672"/>
                <a:gd name="T3" fmla="*/ 2 h 625"/>
                <a:gd name="T4" fmla="*/ 15 w 672"/>
                <a:gd name="T5" fmla="*/ 2 h 625"/>
                <a:gd name="T6" fmla="*/ 14 w 672"/>
                <a:gd name="T7" fmla="*/ 2 h 625"/>
                <a:gd name="T8" fmla="*/ 14 w 672"/>
                <a:gd name="T9" fmla="*/ 2 h 625"/>
                <a:gd name="T10" fmla="*/ 14 w 672"/>
                <a:gd name="T11" fmla="*/ 2 h 625"/>
                <a:gd name="T12" fmla="*/ 16 w 672"/>
                <a:gd name="T13" fmla="*/ 2 h 625"/>
                <a:gd name="T14" fmla="*/ 16 w 672"/>
                <a:gd name="T15" fmla="*/ 2 h 625"/>
                <a:gd name="T16" fmla="*/ 14 w 672"/>
                <a:gd name="T17" fmla="*/ 2 h 625"/>
                <a:gd name="T18" fmla="*/ 14 w 672"/>
                <a:gd name="T19" fmla="*/ 2 h 625"/>
                <a:gd name="T20" fmla="*/ 12 w 672"/>
                <a:gd name="T21" fmla="*/ 2 h 625"/>
                <a:gd name="T22" fmla="*/ 10 w 672"/>
                <a:gd name="T23" fmla="*/ 2 h 625"/>
                <a:gd name="T24" fmla="*/ 8 w 672"/>
                <a:gd name="T25" fmla="*/ 2 h 625"/>
                <a:gd name="T26" fmla="*/ 8 w 672"/>
                <a:gd name="T27" fmla="*/ 2 h 625"/>
                <a:gd name="T28" fmla="*/ 7 w 672"/>
                <a:gd name="T29" fmla="*/ 2 h 625"/>
                <a:gd name="T30" fmla="*/ 5 w 672"/>
                <a:gd name="T31" fmla="*/ 2 h 625"/>
                <a:gd name="T32" fmla="*/ 4 w 672"/>
                <a:gd name="T33" fmla="*/ 2 h 625"/>
                <a:gd name="T34" fmla="*/ 5 w 672"/>
                <a:gd name="T35" fmla="*/ 2 h 625"/>
                <a:gd name="T36" fmla="*/ 6 w 672"/>
                <a:gd name="T37" fmla="*/ 2 h 625"/>
                <a:gd name="T38" fmla="*/ 4 w 672"/>
                <a:gd name="T39" fmla="*/ 2 h 625"/>
                <a:gd name="T40" fmla="*/ 4 w 672"/>
                <a:gd name="T41" fmla="*/ 2 h 625"/>
                <a:gd name="T42" fmla="*/ 3 w 672"/>
                <a:gd name="T43" fmla="*/ 2 h 625"/>
                <a:gd name="T44" fmla="*/ 3 w 672"/>
                <a:gd name="T45" fmla="*/ 2 h 625"/>
                <a:gd name="T46" fmla="*/ 3 w 672"/>
                <a:gd name="T47" fmla="*/ 2 h 625"/>
                <a:gd name="T48" fmla="*/ 3 w 672"/>
                <a:gd name="T49" fmla="*/ 3 h 625"/>
                <a:gd name="T50" fmla="*/ 3 w 672"/>
                <a:gd name="T51" fmla="*/ 3 h 625"/>
                <a:gd name="T52" fmla="*/ 3 w 672"/>
                <a:gd name="T53" fmla="*/ 4 h 625"/>
                <a:gd name="T54" fmla="*/ 3 w 672"/>
                <a:gd name="T55" fmla="*/ 4 h 625"/>
                <a:gd name="T56" fmla="*/ 3 w 672"/>
                <a:gd name="T57" fmla="*/ 4 h 625"/>
                <a:gd name="T58" fmla="*/ 3 w 672"/>
                <a:gd name="T59" fmla="*/ 5 h 625"/>
                <a:gd name="T60" fmla="*/ 3 w 672"/>
                <a:gd name="T61" fmla="*/ 4 h 625"/>
                <a:gd name="T62" fmla="*/ 3 w 672"/>
                <a:gd name="T63" fmla="*/ 5 h 625"/>
                <a:gd name="T64" fmla="*/ 3 w 672"/>
                <a:gd name="T65" fmla="*/ 5 h 625"/>
                <a:gd name="T66" fmla="*/ 4 w 672"/>
                <a:gd name="T67" fmla="*/ 5 h 625"/>
                <a:gd name="T68" fmla="*/ 5 w 672"/>
                <a:gd name="T69" fmla="*/ 5 h 625"/>
                <a:gd name="T70" fmla="*/ 6 w 672"/>
                <a:gd name="T71" fmla="*/ 4 h 625"/>
                <a:gd name="T72" fmla="*/ 6 w 672"/>
                <a:gd name="T73" fmla="*/ 5 h 625"/>
                <a:gd name="T74" fmla="*/ 7 w 672"/>
                <a:gd name="T75" fmla="*/ 5 h 625"/>
                <a:gd name="T76" fmla="*/ 7 w 672"/>
                <a:gd name="T77" fmla="*/ 5 h 625"/>
                <a:gd name="T78" fmla="*/ 8 w 672"/>
                <a:gd name="T79" fmla="*/ 5 h 625"/>
                <a:gd name="T80" fmla="*/ 9 w 672"/>
                <a:gd name="T81" fmla="*/ 5 h 625"/>
                <a:gd name="T82" fmla="*/ 10 w 672"/>
                <a:gd name="T83" fmla="*/ 5 h 625"/>
                <a:gd name="T84" fmla="*/ 10 w 672"/>
                <a:gd name="T85" fmla="*/ 5 h 625"/>
                <a:gd name="T86" fmla="*/ 11 w 672"/>
                <a:gd name="T87" fmla="*/ 5 h 625"/>
                <a:gd name="T88" fmla="*/ 12 w 672"/>
                <a:gd name="T89" fmla="*/ 5 h 625"/>
                <a:gd name="T90" fmla="*/ 12 w 672"/>
                <a:gd name="T91" fmla="*/ 5 h 625"/>
                <a:gd name="T92" fmla="*/ 14 w 672"/>
                <a:gd name="T93" fmla="*/ 5 h 625"/>
                <a:gd name="T94" fmla="*/ 14 w 672"/>
                <a:gd name="T95" fmla="*/ 5 h 625"/>
                <a:gd name="T96" fmla="*/ 14 w 672"/>
                <a:gd name="T97" fmla="*/ 5 h 625"/>
                <a:gd name="T98" fmla="*/ 15 w 672"/>
                <a:gd name="T99" fmla="*/ 5 h 625"/>
                <a:gd name="T100" fmla="*/ 15 w 672"/>
                <a:gd name="T101" fmla="*/ 5 h 625"/>
                <a:gd name="T102" fmla="*/ 16 w 672"/>
                <a:gd name="T103" fmla="*/ 5 h 625"/>
                <a:gd name="T104" fmla="*/ 16 w 672"/>
                <a:gd name="T105" fmla="*/ 5 h 625"/>
                <a:gd name="T106" fmla="*/ 19 w 672"/>
                <a:gd name="T107" fmla="*/ 5 h 625"/>
                <a:gd name="T108" fmla="*/ 19 w 672"/>
                <a:gd name="T109" fmla="*/ 5 h 625"/>
                <a:gd name="T110" fmla="*/ 20 w 672"/>
                <a:gd name="T111" fmla="*/ 5 h 625"/>
                <a:gd name="T112" fmla="*/ 20 w 672"/>
                <a:gd name="T113" fmla="*/ 4 h 625"/>
                <a:gd name="T114" fmla="*/ 19 w 672"/>
                <a:gd name="T115" fmla="*/ 4 h 625"/>
                <a:gd name="T116" fmla="*/ 18 w 672"/>
                <a:gd name="T117" fmla="*/ 3 h 625"/>
                <a:gd name="T118" fmla="*/ 16 w 672"/>
                <a:gd name="T119" fmla="*/ 3 h 625"/>
                <a:gd name="T120" fmla="*/ 15 w 672"/>
                <a:gd name="T121" fmla="*/ 2 h 6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2"/>
                <a:gd name="T184" fmla="*/ 0 h 625"/>
                <a:gd name="T185" fmla="*/ 672 w 672"/>
                <a:gd name="T186" fmla="*/ 625 h 6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2" h="625">
                  <a:moveTo>
                    <a:pt x="491" y="307"/>
                  </a:moveTo>
                  <a:lnTo>
                    <a:pt x="489" y="291"/>
                  </a:lnTo>
                  <a:lnTo>
                    <a:pt x="485" y="283"/>
                  </a:lnTo>
                  <a:lnTo>
                    <a:pt x="476" y="249"/>
                  </a:lnTo>
                  <a:lnTo>
                    <a:pt x="495" y="246"/>
                  </a:lnTo>
                  <a:lnTo>
                    <a:pt x="488" y="190"/>
                  </a:lnTo>
                  <a:lnTo>
                    <a:pt x="480" y="163"/>
                  </a:lnTo>
                  <a:lnTo>
                    <a:pt x="497" y="162"/>
                  </a:lnTo>
                  <a:lnTo>
                    <a:pt x="510" y="153"/>
                  </a:lnTo>
                  <a:lnTo>
                    <a:pt x="485" y="118"/>
                  </a:lnTo>
                  <a:lnTo>
                    <a:pt x="483" y="99"/>
                  </a:lnTo>
                  <a:lnTo>
                    <a:pt x="459" y="103"/>
                  </a:lnTo>
                  <a:lnTo>
                    <a:pt x="438" y="99"/>
                  </a:lnTo>
                  <a:lnTo>
                    <a:pt x="452" y="84"/>
                  </a:lnTo>
                  <a:lnTo>
                    <a:pt x="458" y="81"/>
                  </a:lnTo>
                  <a:lnTo>
                    <a:pt x="443" y="76"/>
                  </a:lnTo>
                  <a:lnTo>
                    <a:pt x="459" y="69"/>
                  </a:lnTo>
                  <a:lnTo>
                    <a:pt x="468" y="60"/>
                  </a:lnTo>
                  <a:lnTo>
                    <a:pt x="477" y="64"/>
                  </a:lnTo>
                  <a:lnTo>
                    <a:pt x="498" y="64"/>
                  </a:lnTo>
                  <a:lnTo>
                    <a:pt x="531" y="61"/>
                  </a:lnTo>
                  <a:lnTo>
                    <a:pt x="534" y="67"/>
                  </a:lnTo>
                  <a:lnTo>
                    <a:pt x="548" y="66"/>
                  </a:lnTo>
                  <a:lnTo>
                    <a:pt x="539" y="48"/>
                  </a:lnTo>
                  <a:lnTo>
                    <a:pt x="528" y="40"/>
                  </a:lnTo>
                  <a:lnTo>
                    <a:pt x="513" y="36"/>
                  </a:lnTo>
                  <a:lnTo>
                    <a:pt x="486" y="42"/>
                  </a:lnTo>
                  <a:lnTo>
                    <a:pt x="467" y="43"/>
                  </a:lnTo>
                  <a:lnTo>
                    <a:pt x="459" y="34"/>
                  </a:lnTo>
                  <a:lnTo>
                    <a:pt x="461" y="21"/>
                  </a:lnTo>
                  <a:lnTo>
                    <a:pt x="452" y="15"/>
                  </a:lnTo>
                  <a:lnTo>
                    <a:pt x="428" y="13"/>
                  </a:lnTo>
                  <a:lnTo>
                    <a:pt x="408" y="10"/>
                  </a:lnTo>
                  <a:lnTo>
                    <a:pt x="380" y="0"/>
                  </a:lnTo>
                  <a:lnTo>
                    <a:pt x="363" y="1"/>
                  </a:lnTo>
                  <a:lnTo>
                    <a:pt x="336" y="12"/>
                  </a:lnTo>
                  <a:lnTo>
                    <a:pt x="308" y="18"/>
                  </a:lnTo>
                  <a:lnTo>
                    <a:pt x="288" y="19"/>
                  </a:lnTo>
                  <a:lnTo>
                    <a:pt x="274" y="37"/>
                  </a:lnTo>
                  <a:lnTo>
                    <a:pt x="259" y="69"/>
                  </a:lnTo>
                  <a:lnTo>
                    <a:pt x="253" y="78"/>
                  </a:lnTo>
                  <a:lnTo>
                    <a:pt x="244" y="79"/>
                  </a:lnTo>
                  <a:lnTo>
                    <a:pt x="235" y="73"/>
                  </a:lnTo>
                  <a:lnTo>
                    <a:pt x="231" y="73"/>
                  </a:lnTo>
                  <a:lnTo>
                    <a:pt x="225" y="76"/>
                  </a:lnTo>
                  <a:lnTo>
                    <a:pt x="213" y="94"/>
                  </a:lnTo>
                  <a:lnTo>
                    <a:pt x="189" y="120"/>
                  </a:lnTo>
                  <a:lnTo>
                    <a:pt x="174" y="129"/>
                  </a:lnTo>
                  <a:lnTo>
                    <a:pt x="127" y="133"/>
                  </a:lnTo>
                  <a:lnTo>
                    <a:pt x="121" y="138"/>
                  </a:lnTo>
                  <a:lnTo>
                    <a:pt x="139" y="166"/>
                  </a:lnTo>
                  <a:lnTo>
                    <a:pt x="153" y="166"/>
                  </a:lnTo>
                  <a:lnTo>
                    <a:pt x="160" y="163"/>
                  </a:lnTo>
                  <a:lnTo>
                    <a:pt x="174" y="159"/>
                  </a:lnTo>
                  <a:lnTo>
                    <a:pt x="181" y="162"/>
                  </a:lnTo>
                  <a:lnTo>
                    <a:pt x="190" y="175"/>
                  </a:lnTo>
                  <a:lnTo>
                    <a:pt x="184" y="184"/>
                  </a:lnTo>
                  <a:lnTo>
                    <a:pt x="174" y="184"/>
                  </a:lnTo>
                  <a:lnTo>
                    <a:pt x="162" y="190"/>
                  </a:lnTo>
                  <a:lnTo>
                    <a:pt x="156" y="199"/>
                  </a:lnTo>
                  <a:lnTo>
                    <a:pt x="154" y="208"/>
                  </a:lnTo>
                  <a:lnTo>
                    <a:pt x="162" y="228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12" y="277"/>
                  </a:lnTo>
                  <a:lnTo>
                    <a:pt x="88" y="291"/>
                  </a:lnTo>
                  <a:lnTo>
                    <a:pt x="36" y="295"/>
                  </a:lnTo>
                  <a:lnTo>
                    <a:pt x="19" y="289"/>
                  </a:lnTo>
                  <a:lnTo>
                    <a:pt x="21" y="303"/>
                  </a:lnTo>
                  <a:lnTo>
                    <a:pt x="31" y="324"/>
                  </a:lnTo>
                  <a:lnTo>
                    <a:pt x="39" y="342"/>
                  </a:lnTo>
                  <a:lnTo>
                    <a:pt x="37" y="349"/>
                  </a:lnTo>
                  <a:lnTo>
                    <a:pt x="0" y="382"/>
                  </a:lnTo>
                  <a:lnTo>
                    <a:pt x="30" y="391"/>
                  </a:lnTo>
                  <a:lnTo>
                    <a:pt x="28" y="400"/>
                  </a:lnTo>
                  <a:lnTo>
                    <a:pt x="33" y="405"/>
                  </a:lnTo>
                  <a:lnTo>
                    <a:pt x="34" y="412"/>
                  </a:lnTo>
                  <a:lnTo>
                    <a:pt x="42" y="415"/>
                  </a:lnTo>
                  <a:lnTo>
                    <a:pt x="37" y="429"/>
                  </a:lnTo>
                  <a:lnTo>
                    <a:pt x="43" y="457"/>
                  </a:lnTo>
                  <a:lnTo>
                    <a:pt x="51" y="456"/>
                  </a:lnTo>
                  <a:lnTo>
                    <a:pt x="52" y="460"/>
                  </a:lnTo>
                  <a:lnTo>
                    <a:pt x="39" y="469"/>
                  </a:lnTo>
                  <a:lnTo>
                    <a:pt x="51" y="487"/>
                  </a:lnTo>
                  <a:lnTo>
                    <a:pt x="51" y="493"/>
                  </a:lnTo>
                  <a:lnTo>
                    <a:pt x="61" y="493"/>
                  </a:lnTo>
                  <a:lnTo>
                    <a:pt x="63" y="503"/>
                  </a:lnTo>
                  <a:lnTo>
                    <a:pt x="48" y="497"/>
                  </a:lnTo>
                  <a:lnTo>
                    <a:pt x="39" y="553"/>
                  </a:lnTo>
                  <a:lnTo>
                    <a:pt x="51" y="548"/>
                  </a:lnTo>
                  <a:lnTo>
                    <a:pt x="67" y="536"/>
                  </a:lnTo>
                  <a:lnTo>
                    <a:pt x="72" y="524"/>
                  </a:lnTo>
                  <a:lnTo>
                    <a:pt x="81" y="526"/>
                  </a:lnTo>
                  <a:lnTo>
                    <a:pt x="85" y="533"/>
                  </a:lnTo>
                  <a:lnTo>
                    <a:pt x="88" y="545"/>
                  </a:lnTo>
                  <a:lnTo>
                    <a:pt x="99" y="550"/>
                  </a:lnTo>
                  <a:lnTo>
                    <a:pt x="105" y="554"/>
                  </a:lnTo>
                  <a:lnTo>
                    <a:pt x="114" y="556"/>
                  </a:lnTo>
                  <a:lnTo>
                    <a:pt x="123" y="544"/>
                  </a:lnTo>
                  <a:lnTo>
                    <a:pt x="130" y="536"/>
                  </a:lnTo>
                  <a:lnTo>
                    <a:pt x="133" y="536"/>
                  </a:lnTo>
                  <a:lnTo>
                    <a:pt x="138" y="539"/>
                  </a:lnTo>
                  <a:lnTo>
                    <a:pt x="144" y="550"/>
                  </a:lnTo>
                  <a:lnTo>
                    <a:pt x="157" y="547"/>
                  </a:lnTo>
                  <a:lnTo>
                    <a:pt x="159" y="538"/>
                  </a:lnTo>
                  <a:lnTo>
                    <a:pt x="163" y="527"/>
                  </a:lnTo>
                  <a:lnTo>
                    <a:pt x="174" y="529"/>
                  </a:lnTo>
                  <a:lnTo>
                    <a:pt x="177" y="533"/>
                  </a:lnTo>
                  <a:lnTo>
                    <a:pt x="174" y="547"/>
                  </a:lnTo>
                  <a:lnTo>
                    <a:pt x="178" y="553"/>
                  </a:lnTo>
                  <a:lnTo>
                    <a:pt x="186" y="557"/>
                  </a:lnTo>
                  <a:lnTo>
                    <a:pt x="198" y="553"/>
                  </a:lnTo>
                  <a:lnTo>
                    <a:pt x="207" y="545"/>
                  </a:lnTo>
                  <a:lnTo>
                    <a:pt x="213" y="545"/>
                  </a:lnTo>
                  <a:lnTo>
                    <a:pt x="217" y="553"/>
                  </a:lnTo>
                  <a:lnTo>
                    <a:pt x="220" y="568"/>
                  </a:lnTo>
                  <a:lnTo>
                    <a:pt x="226" y="572"/>
                  </a:lnTo>
                  <a:lnTo>
                    <a:pt x="246" y="565"/>
                  </a:lnTo>
                  <a:lnTo>
                    <a:pt x="256" y="566"/>
                  </a:lnTo>
                  <a:lnTo>
                    <a:pt x="271" y="581"/>
                  </a:lnTo>
                  <a:lnTo>
                    <a:pt x="288" y="590"/>
                  </a:lnTo>
                  <a:lnTo>
                    <a:pt x="306" y="590"/>
                  </a:lnTo>
                  <a:lnTo>
                    <a:pt x="306" y="574"/>
                  </a:lnTo>
                  <a:lnTo>
                    <a:pt x="311" y="571"/>
                  </a:lnTo>
                  <a:lnTo>
                    <a:pt x="317" y="577"/>
                  </a:lnTo>
                  <a:lnTo>
                    <a:pt x="330" y="583"/>
                  </a:lnTo>
                  <a:lnTo>
                    <a:pt x="339" y="577"/>
                  </a:lnTo>
                  <a:lnTo>
                    <a:pt x="345" y="569"/>
                  </a:lnTo>
                  <a:lnTo>
                    <a:pt x="359" y="572"/>
                  </a:lnTo>
                  <a:lnTo>
                    <a:pt x="363" y="575"/>
                  </a:lnTo>
                  <a:lnTo>
                    <a:pt x="374" y="575"/>
                  </a:lnTo>
                  <a:lnTo>
                    <a:pt x="380" y="571"/>
                  </a:lnTo>
                  <a:lnTo>
                    <a:pt x="380" y="550"/>
                  </a:lnTo>
                  <a:lnTo>
                    <a:pt x="387" y="548"/>
                  </a:lnTo>
                  <a:lnTo>
                    <a:pt x="390" y="551"/>
                  </a:lnTo>
                  <a:lnTo>
                    <a:pt x="393" y="557"/>
                  </a:lnTo>
                  <a:lnTo>
                    <a:pt x="392" y="569"/>
                  </a:lnTo>
                  <a:lnTo>
                    <a:pt x="416" y="583"/>
                  </a:lnTo>
                  <a:lnTo>
                    <a:pt x="435" y="581"/>
                  </a:lnTo>
                  <a:lnTo>
                    <a:pt x="443" y="571"/>
                  </a:lnTo>
                  <a:lnTo>
                    <a:pt x="444" y="557"/>
                  </a:lnTo>
                  <a:lnTo>
                    <a:pt x="452" y="559"/>
                  </a:lnTo>
                  <a:lnTo>
                    <a:pt x="458" y="574"/>
                  </a:lnTo>
                  <a:lnTo>
                    <a:pt x="473" y="586"/>
                  </a:lnTo>
                  <a:lnTo>
                    <a:pt x="497" y="586"/>
                  </a:lnTo>
                  <a:lnTo>
                    <a:pt x="492" y="604"/>
                  </a:lnTo>
                  <a:lnTo>
                    <a:pt x="479" y="610"/>
                  </a:lnTo>
                  <a:lnTo>
                    <a:pt x="476" y="616"/>
                  </a:lnTo>
                  <a:lnTo>
                    <a:pt x="489" y="625"/>
                  </a:lnTo>
                  <a:lnTo>
                    <a:pt x="491" y="620"/>
                  </a:lnTo>
                  <a:lnTo>
                    <a:pt x="509" y="619"/>
                  </a:lnTo>
                  <a:lnTo>
                    <a:pt x="512" y="608"/>
                  </a:lnTo>
                  <a:lnTo>
                    <a:pt x="510" y="586"/>
                  </a:lnTo>
                  <a:lnTo>
                    <a:pt x="521" y="584"/>
                  </a:lnTo>
                  <a:lnTo>
                    <a:pt x="534" y="593"/>
                  </a:lnTo>
                  <a:lnTo>
                    <a:pt x="548" y="611"/>
                  </a:lnTo>
                  <a:lnTo>
                    <a:pt x="560" y="620"/>
                  </a:lnTo>
                  <a:lnTo>
                    <a:pt x="560" y="607"/>
                  </a:lnTo>
                  <a:lnTo>
                    <a:pt x="563" y="596"/>
                  </a:lnTo>
                  <a:lnTo>
                    <a:pt x="572" y="587"/>
                  </a:lnTo>
                  <a:lnTo>
                    <a:pt x="582" y="584"/>
                  </a:lnTo>
                  <a:lnTo>
                    <a:pt x="605" y="580"/>
                  </a:lnTo>
                  <a:lnTo>
                    <a:pt x="615" y="572"/>
                  </a:lnTo>
                  <a:lnTo>
                    <a:pt x="623" y="559"/>
                  </a:lnTo>
                  <a:lnTo>
                    <a:pt x="632" y="551"/>
                  </a:lnTo>
                  <a:lnTo>
                    <a:pt x="644" y="548"/>
                  </a:lnTo>
                  <a:lnTo>
                    <a:pt x="657" y="554"/>
                  </a:lnTo>
                  <a:lnTo>
                    <a:pt x="666" y="553"/>
                  </a:lnTo>
                  <a:lnTo>
                    <a:pt x="672" y="547"/>
                  </a:lnTo>
                  <a:lnTo>
                    <a:pt x="672" y="535"/>
                  </a:lnTo>
                  <a:lnTo>
                    <a:pt x="666" y="524"/>
                  </a:lnTo>
                  <a:lnTo>
                    <a:pt x="638" y="493"/>
                  </a:lnTo>
                  <a:lnTo>
                    <a:pt x="629" y="475"/>
                  </a:lnTo>
                  <a:lnTo>
                    <a:pt x="614" y="463"/>
                  </a:lnTo>
                  <a:lnTo>
                    <a:pt x="606" y="451"/>
                  </a:lnTo>
                  <a:lnTo>
                    <a:pt x="603" y="432"/>
                  </a:lnTo>
                  <a:lnTo>
                    <a:pt x="594" y="415"/>
                  </a:lnTo>
                  <a:lnTo>
                    <a:pt x="578" y="400"/>
                  </a:lnTo>
                  <a:lnTo>
                    <a:pt x="557" y="388"/>
                  </a:lnTo>
                  <a:lnTo>
                    <a:pt x="533" y="382"/>
                  </a:lnTo>
                  <a:lnTo>
                    <a:pt x="521" y="378"/>
                  </a:lnTo>
                  <a:lnTo>
                    <a:pt x="513" y="367"/>
                  </a:lnTo>
                  <a:lnTo>
                    <a:pt x="509" y="346"/>
                  </a:lnTo>
                  <a:lnTo>
                    <a:pt x="491" y="30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983" y="1720"/>
              <a:ext cx="653" cy="392"/>
            </a:xfrm>
            <a:custGeom>
              <a:avLst/>
              <a:gdLst>
                <a:gd name="T0" fmla="*/ 3 w 756"/>
                <a:gd name="T1" fmla="*/ 2 h 478"/>
                <a:gd name="T2" fmla="*/ 3 w 756"/>
                <a:gd name="T3" fmla="*/ 2 h 478"/>
                <a:gd name="T4" fmla="*/ 3 w 756"/>
                <a:gd name="T5" fmla="*/ 2 h 478"/>
                <a:gd name="T6" fmla="*/ 3 w 756"/>
                <a:gd name="T7" fmla="*/ 2 h 478"/>
                <a:gd name="T8" fmla="*/ 3 w 756"/>
                <a:gd name="T9" fmla="*/ 2 h 478"/>
                <a:gd name="T10" fmla="*/ 3 w 756"/>
                <a:gd name="T11" fmla="*/ 2 h 478"/>
                <a:gd name="T12" fmla="*/ 0 w 756"/>
                <a:gd name="T13" fmla="*/ 2 h 478"/>
                <a:gd name="T14" fmla="*/ 3 w 756"/>
                <a:gd name="T15" fmla="*/ 3 h 478"/>
                <a:gd name="T16" fmla="*/ 3 w 756"/>
                <a:gd name="T17" fmla="*/ 3 h 478"/>
                <a:gd name="T18" fmla="*/ 3 w 756"/>
                <a:gd name="T19" fmla="*/ 3 h 478"/>
                <a:gd name="T20" fmla="*/ 3 w 756"/>
                <a:gd name="T21" fmla="*/ 3 h 478"/>
                <a:gd name="T22" fmla="*/ 3 w 756"/>
                <a:gd name="T23" fmla="*/ 4 h 478"/>
                <a:gd name="T24" fmla="*/ 4 w 756"/>
                <a:gd name="T25" fmla="*/ 4 h 478"/>
                <a:gd name="T26" fmla="*/ 6 w 756"/>
                <a:gd name="T27" fmla="*/ 4 h 478"/>
                <a:gd name="T28" fmla="*/ 8 w 756"/>
                <a:gd name="T29" fmla="*/ 4 h 478"/>
                <a:gd name="T30" fmla="*/ 8 w 756"/>
                <a:gd name="T31" fmla="*/ 4 h 478"/>
                <a:gd name="T32" fmla="*/ 9 w 756"/>
                <a:gd name="T33" fmla="*/ 4 h 478"/>
                <a:gd name="T34" fmla="*/ 9 w 756"/>
                <a:gd name="T35" fmla="*/ 4 h 478"/>
                <a:gd name="T36" fmla="*/ 10 w 756"/>
                <a:gd name="T37" fmla="*/ 4 h 478"/>
                <a:gd name="T38" fmla="*/ 10 w 756"/>
                <a:gd name="T39" fmla="*/ 4 h 478"/>
                <a:gd name="T40" fmla="*/ 12 w 756"/>
                <a:gd name="T41" fmla="*/ 4 h 478"/>
                <a:gd name="T42" fmla="*/ 12 w 756"/>
                <a:gd name="T43" fmla="*/ 3 h 478"/>
                <a:gd name="T44" fmla="*/ 12 w 756"/>
                <a:gd name="T45" fmla="*/ 3 h 478"/>
                <a:gd name="T46" fmla="*/ 12 w 756"/>
                <a:gd name="T47" fmla="*/ 3 h 478"/>
                <a:gd name="T48" fmla="*/ 12 w 756"/>
                <a:gd name="T49" fmla="*/ 3 h 478"/>
                <a:gd name="T50" fmla="*/ 14 w 756"/>
                <a:gd name="T51" fmla="*/ 3 h 478"/>
                <a:gd name="T52" fmla="*/ 14 w 756"/>
                <a:gd name="T53" fmla="*/ 2 h 478"/>
                <a:gd name="T54" fmla="*/ 14 w 756"/>
                <a:gd name="T55" fmla="*/ 2 h 478"/>
                <a:gd name="T56" fmla="*/ 14 w 756"/>
                <a:gd name="T57" fmla="*/ 2 h 478"/>
                <a:gd name="T58" fmla="*/ 16 w 756"/>
                <a:gd name="T59" fmla="*/ 2 h 478"/>
                <a:gd name="T60" fmla="*/ 16 w 756"/>
                <a:gd name="T61" fmla="*/ 2 h 478"/>
                <a:gd name="T62" fmla="*/ 16 w 756"/>
                <a:gd name="T63" fmla="*/ 2 h 478"/>
                <a:gd name="T64" fmla="*/ 19 w 756"/>
                <a:gd name="T65" fmla="*/ 2 h 478"/>
                <a:gd name="T66" fmla="*/ 19 w 756"/>
                <a:gd name="T67" fmla="*/ 2 h 478"/>
                <a:gd name="T68" fmla="*/ 22 w 756"/>
                <a:gd name="T69" fmla="*/ 2 h 478"/>
                <a:gd name="T70" fmla="*/ 22 w 756"/>
                <a:gd name="T71" fmla="*/ 2 h 478"/>
                <a:gd name="T72" fmla="*/ 22 w 756"/>
                <a:gd name="T73" fmla="*/ 2 h 478"/>
                <a:gd name="T74" fmla="*/ 22 w 756"/>
                <a:gd name="T75" fmla="*/ 2 h 478"/>
                <a:gd name="T76" fmla="*/ 22 w 756"/>
                <a:gd name="T77" fmla="*/ 2 h 478"/>
                <a:gd name="T78" fmla="*/ 22 w 756"/>
                <a:gd name="T79" fmla="*/ 2 h 478"/>
                <a:gd name="T80" fmla="*/ 19 w 756"/>
                <a:gd name="T81" fmla="*/ 2 h 478"/>
                <a:gd name="T82" fmla="*/ 19 w 756"/>
                <a:gd name="T83" fmla="*/ 2 h 478"/>
                <a:gd name="T84" fmla="*/ 16 w 756"/>
                <a:gd name="T85" fmla="*/ 2 h 478"/>
                <a:gd name="T86" fmla="*/ 16 w 756"/>
                <a:gd name="T87" fmla="*/ 2 h 478"/>
                <a:gd name="T88" fmla="*/ 16 w 756"/>
                <a:gd name="T89" fmla="*/ 2 h 478"/>
                <a:gd name="T90" fmla="*/ 14 w 756"/>
                <a:gd name="T91" fmla="*/ 2 h 478"/>
                <a:gd name="T92" fmla="*/ 14 w 756"/>
                <a:gd name="T93" fmla="*/ 2 h 478"/>
                <a:gd name="T94" fmla="*/ 12 w 756"/>
                <a:gd name="T95" fmla="*/ 2 h 478"/>
                <a:gd name="T96" fmla="*/ 12 w 756"/>
                <a:gd name="T97" fmla="*/ 2 h 478"/>
                <a:gd name="T98" fmla="*/ 10 w 756"/>
                <a:gd name="T99" fmla="*/ 2 h 478"/>
                <a:gd name="T100" fmla="*/ 9 w 756"/>
                <a:gd name="T101" fmla="*/ 2 h 478"/>
                <a:gd name="T102" fmla="*/ 7 w 756"/>
                <a:gd name="T103" fmla="*/ 2 h 478"/>
                <a:gd name="T104" fmla="*/ 7 w 756"/>
                <a:gd name="T105" fmla="*/ 2 h 478"/>
                <a:gd name="T106" fmla="*/ 6 w 756"/>
                <a:gd name="T107" fmla="*/ 2 h 478"/>
                <a:gd name="T108" fmla="*/ 6 w 756"/>
                <a:gd name="T109" fmla="*/ 2 h 478"/>
                <a:gd name="T110" fmla="*/ 5 w 756"/>
                <a:gd name="T111" fmla="*/ 2 h 478"/>
                <a:gd name="T112" fmla="*/ 3 w 756"/>
                <a:gd name="T113" fmla="*/ 2 h 478"/>
                <a:gd name="T114" fmla="*/ 3 w 756"/>
                <a:gd name="T115" fmla="*/ 2 h 478"/>
                <a:gd name="T116" fmla="*/ 3 w 756"/>
                <a:gd name="T117" fmla="*/ 2 h 478"/>
                <a:gd name="T118" fmla="*/ 3 w 756"/>
                <a:gd name="T119" fmla="*/ 2 h 478"/>
                <a:gd name="T120" fmla="*/ 3 w 756"/>
                <a:gd name="T121" fmla="*/ 2 h 478"/>
                <a:gd name="T122" fmla="*/ 3 w 756"/>
                <a:gd name="T123" fmla="*/ 2 h 4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6"/>
                <a:gd name="T187" fmla="*/ 0 h 478"/>
                <a:gd name="T188" fmla="*/ 756 w 756"/>
                <a:gd name="T189" fmla="*/ 478 h 4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6" h="478">
                  <a:moveTo>
                    <a:pt x="28" y="226"/>
                  </a:moveTo>
                  <a:lnTo>
                    <a:pt x="52" y="232"/>
                  </a:lnTo>
                  <a:lnTo>
                    <a:pt x="54" y="238"/>
                  </a:lnTo>
                  <a:lnTo>
                    <a:pt x="46" y="274"/>
                  </a:lnTo>
                  <a:lnTo>
                    <a:pt x="49" y="289"/>
                  </a:lnTo>
                  <a:lnTo>
                    <a:pt x="61" y="310"/>
                  </a:lnTo>
                  <a:lnTo>
                    <a:pt x="60" y="322"/>
                  </a:lnTo>
                  <a:lnTo>
                    <a:pt x="51" y="329"/>
                  </a:lnTo>
                  <a:lnTo>
                    <a:pt x="42" y="332"/>
                  </a:lnTo>
                  <a:lnTo>
                    <a:pt x="24" y="317"/>
                  </a:lnTo>
                  <a:lnTo>
                    <a:pt x="19" y="314"/>
                  </a:lnTo>
                  <a:lnTo>
                    <a:pt x="13" y="316"/>
                  </a:lnTo>
                  <a:lnTo>
                    <a:pt x="6" y="326"/>
                  </a:lnTo>
                  <a:lnTo>
                    <a:pt x="0" y="343"/>
                  </a:lnTo>
                  <a:lnTo>
                    <a:pt x="6" y="385"/>
                  </a:lnTo>
                  <a:lnTo>
                    <a:pt x="4" y="406"/>
                  </a:lnTo>
                  <a:lnTo>
                    <a:pt x="18" y="406"/>
                  </a:lnTo>
                  <a:lnTo>
                    <a:pt x="31" y="415"/>
                  </a:lnTo>
                  <a:lnTo>
                    <a:pt x="43" y="416"/>
                  </a:lnTo>
                  <a:lnTo>
                    <a:pt x="76" y="413"/>
                  </a:lnTo>
                  <a:lnTo>
                    <a:pt x="100" y="409"/>
                  </a:lnTo>
                  <a:lnTo>
                    <a:pt x="115" y="413"/>
                  </a:lnTo>
                  <a:lnTo>
                    <a:pt x="123" y="427"/>
                  </a:lnTo>
                  <a:lnTo>
                    <a:pt x="121" y="452"/>
                  </a:lnTo>
                  <a:lnTo>
                    <a:pt x="127" y="469"/>
                  </a:lnTo>
                  <a:lnTo>
                    <a:pt x="145" y="476"/>
                  </a:lnTo>
                  <a:lnTo>
                    <a:pt x="157" y="478"/>
                  </a:lnTo>
                  <a:lnTo>
                    <a:pt x="195" y="455"/>
                  </a:lnTo>
                  <a:lnTo>
                    <a:pt x="226" y="448"/>
                  </a:lnTo>
                  <a:lnTo>
                    <a:pt x="247" y="446"/>
                  </a:lnTo>
                  <a:lnTo>
                    <a:pt x="262" y="446"/>
                  </a:lnTo>
                  <a:lnTo>
                    <a:pt x="270" y="449"/>
                  </a:lnTo>
                  <a:lnTo>
                    <a:pt x="280" y="457"/>
                  </a:lnTo>
                  <a:lnTo>
                    <a:pt x="292" y="463"/>
                  </a:lnTo>
                  <a:lnTo>
                    <a:pt x="309" y="463"/>
                  </a:lnTo>
                  <a:lnTo>
                    <a:pt x="321" y="472"/>
                  </a:lnTo>
                  <a:lnTo>
                    <a:pt x="327" y="469"/>
                  </a:lnTo>
                  <a:lnTo>
                    <a:pt x="333" y="449"/>
                  </a:lnTo>
                  <a:lnTo>
                    <a:pt x="343" y="449"/>
                  </a:lnTo>
                  <a:lnTo>
                    <a:pt x="362" y="443"/>
                  </a:lnTo>
                  <a:lnTo>
                    <a:pt x="378" y="454"/>
                  </a:lnTo>
                  <a:lnTo>
                    <a:pt x="390" y="452"/>
                  </a:lnTo>
                  <a:lnTo>
                    <a:pt x="420" y="434"/>
                  </a:lnTo>
                  <a:lnTo>
                    <a:pt x="420" y="418"/>
                  </a:lnTo>
                  <a:lnTo>
                    <a:pt x="408" y="401"/>
                  </a:lnTo>
                  <a:lnTo>
                    <a:pt x="405" y="391"/>
                  </a:lnTo>
                  <a:lnTo>
                    <a:pt x="410" y="379"/>
                  </a:lnTo>
                  <a:lnTo>
                    <a:pt x="419" y="371"/>
                  </a:lnTo>
                  <a:lnTo>
                    <a:pt x="428" y="367"/>
                  </a:lnTo>
                  <a:lnTo>
                    <a:pt x="441" y="367"/>
                  </a:lnTo>
                  <a:lnTo>
                    <a:pt x="455" y="368"/>
                  </a:lnTo>
                  <a:lnTo>
                    <a:pt x="468" y="367"/>
                  </a:lnTo>
                  <a:lnTo>
                    <a:pt x="482" y="350"/>
                  </a:lnTo>
                  <a:lnTo>
                    <a:pt x="489" y="344"/>
                  </a:lnTo>
                  <a:lnTo>
                    <a:pt x="500" y="335"/>
                  </a:lnTo>
                  <a:lnTo>
                    <a:pt x="506" y="325"/>
                  </a:lnTo>
                  <a:lnTo>
                    <a:pt x="504" y="308"/>
                  </a:lnTo>
                  <a:lnTo>
                    <a:pt x="503" y="296"/>
                  </a:lnTo>
                  <a:lnTo>
                    <a:pt x="509" y="287"/>
                  </a:lnTo>
                  <a:lnTo>
                    <a:pt x="518" y="278"/>
                  </a:lnTo>
                  <a:lnTo>
                    <a:pt x="527" y="243"/>
                  </a:lnTo>
                  <a:lnTo>
                    <a:pt x="560" y="247"/>
                  </a:lnTo>
                  <a:lnTo>
                    <a:pt x="578" y="238"/>
                  </a:lnTo>
                  <a:lnTo>
                    <a:pt x="593" y="213"/>
                  </a:lnTo>
                  <a:lnTo>
                    <a:pt x="624" y="217"/>
                  </a:lnTo>
                  <a:lnTo>
                    <a:pt x="641" y="214"/>
                  </a:lnTo>
                  <a:lnTo>
                    <a:pt x="666" y="204"/>
                  </a:lnTo>
                  <a:lnTo>
                    <a:pt x="681" y="198"/>
                  </a:lnTo>
                  <a:lnTo>
                    <a:pt x="708" y="193"/>
                  </a:lnTo>
                  <a:lnTo>
                    <a:pt x="726" y="192"/>
                  </a:lnTo>
                  <a:lnTo>
                    <a:pt x="740" y="187"/>
                  </a:lnTo>
                  <a:lnTo>
                    <a:pt x="756" y="172"/>
                  </a:lnTo>
                  <a:lnTo>
                    <a:pt x="750" y="160"/>
                  </a:lnTo>
                  <a:lnTo>
                    <a:pt x="720" y="120"/>
                  </a:lnTo>
                  <a:lnTo>
                    <a:pt x="711" y="105"/>
                  </a:lnTo>
                  <a:lnTo>
                    <a:pt x="699" y="93"/>
                  </a:lnTo>
                  <a:lnTo>
                    <a:pt x="698" y="79"/>
                  </a:lnTo>
                  <a:lnTo>
                    <a:pt x="707" y="54"/>
                  </a:lnTo>
                  <a:lnTo>
                    <a:pt x="713" y="37"/>
                  </a:lnTo>
                  <a:lnTo>
                    <a:pt x="705" y="21"/>
                  </a:lnTo>
                  <a:lnTo>
                    <a:pt x="689" y="18"/>
                  </a:lnTo>
                  <a:lnTo>
                    <a:pt x="666" y="4"/>
                  </a:lnTo>
                  <a:lnTo>
                    <a:pt x="653" y="0"/>
                  </a:lnTo>
                  <a:lnTo>
                    <a:pt x="632" y="4"/>
                  </a:lnTo>
                  <a:lnTo>
                    <a:pt x="606" y="19"/>
                  </a:lnTo>
                  <a:lnTo>
                    <a:pt x="585" y="36"/>
                  </a:lnTo>
                  <a:lnTo>
                    <a:pt x="579" y="33"/>
                  </a:lnTo>
                  <a:lnTo>
                    <a:pt x="576" y="22"/>
                  </a:lnTo>
                  <a:lnTo>
                    <a:pt x="566" y="16"/>
                  </a:lnTo>
                  <a:lnTo>
                    <a:pt x="552" y="15"/>
                  </a:lnTo>
                  <a:lnTo>
                    <a:pt x="528" y="27"/>
                  </a:lnTo>
                  <a:lnTo>
                    <a:pt x="488" y="31"/>
                  </a:lnTo>
                  <a:lnTo>
                    <a:pt x="476" y="28"/>
                  </a:lnTo>
                  <a:lnTo>
                    <a:pt x="465" y="31"/>
                  </a:lnTo>
                  <a:lnTo>
                    <a:pt x="453" y="40"/>
                  </a:lnTo>
                  <a:lnTo>
                    <a:pt x="438" y="28"/>
                  </a:lnTo>
                  <a:lnTo>
                    <a:pt x="431" y="28"/>
                  </a:lnTo>
                  <a:lnTo>
                    <a:pt x="402" y="48"/>
                  </a:lnTo>
                  <a:lnTo>
                    <a:pt x="387" y="52"/>
                  </a:lnTo>
                  <a:lnTo>
                    <a:pt x="348" y="57"/>
                  </a:lnTo>
                  <a:lnTo>
                    <a:pt x="307" y="49"/>
                  </a:lnTo>
                  <a:lnTo>
                    <a:pt x="286" y="40"/>
                  </a:lnTo>
                  <a:lnTo>
                    <a:pt x="265" y="42"/>
                  </a:lnTo>
                  <a:lnTo>
                    <a:pt x="241" y="31"/>
                  </a:lnTo>
                  <a:lnTo>
                    <a:pt x="226" y="33"/>
                  </a:lnTo>
                  <a:lnTo>
                    <a:pt x="213" y="43"/>
                  </a:lnTo>
                  <a:lnTo>
                    <a:pt x="225" y="58"/>
                  </a:lnTo>
                  <a:lnTo>
                    <a:pt x="204" y="81"/>
                  </a:lnTo>
                  <a:lnTo>
                    <a:pt x="196" y="72"/>
                  </a:lnTo>
                  <a:lnTo>
                    <a:pt x="187" y="43"/>
                  </a:lnTo>
                  <a:lnTo>
                    <a:pt x="180" y="30"/>
                  </a:lnTo>
                  <a:lnTo>
                    <a:pt x="163" y="31"/>
                  </a:lnTo>
                  <a:lnTo>
                    <a:pt x="133" y="46"/>
                  </a:lnTo>
                  <a:lnTo>
                    <a:pt x="120" y="72"/>
                  </a:lnTo>
                  <a:lnTo>
                    <a:pt x="115" y="85"/>
                  </a:lnTo>
                  <a:lnTo>
                    <a:pt x="102" y="115"/>
                  </a:lnTo>
                  <a:lnTo>
                    <a:pt x="87" y="121"/>
                  </a:lnTo>
                  <a:lnTo>
                    <a:pt x="70" y="138"/>
                  </a:lnTo>
                  <a:lnTo>
                    <a:pt x="45" y="147"/>
                  </a:lnTo>
                  <a:lnTo>
                    <a:pt x="34" y="157"/>
                  </a:lnTo>
                  <a:lnTo>
                    <a:pt x="22" y="171"/>
                  </a:lnTo>
                  <a:lnTo>
                    <a:pt x="16" y="187"/>
                  </a:lnTo>
                  <a:lnTo>
                    <a:pt x="15" y="210"/>
                  </a:lnTo>
                  <a:lnTo>
                    <a:pt x="28" y="226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961" y="768"/>
              <a:ext cx="778" cy="622"/>
            </a:xfrm>
            <a:custGeom>
              <a:avLst/>
              <a:gdLst>
                <a:gd name="T0" fmla="*/ 14 w 901"/>
                <a:gd name="T1" fmla="*/ 6 h 759"/>
                <a:gd name="T2" fmla="*/ 14 w 901"/>
                <a:gd name="T3" fmla="*/ 5 h 759"/>
                <a:gd name="T4" fmla="*/ 16 w 901"/>
                <a:gd name="T5" fmla="*/ 5 h 759"/>
                <a:gd name="T6" fmla="*/ 16 w 901"/>
                <a:gd name="T7" fmla="*/ 5 h 759"/>
                <a:gd name="T8" fmla="*/ 16 w 901"/>
                <a:gd name="T9" fmla="*/ 5 h 759"/>
                <a:gd name="T10" fmla="*/ 16 w 901"/>
                <a:gd name="T11" fmla="*/ 5 h 759"/>
                <a:gd name="T12" fmla="*/ 16 w 901"/>
                <a:gd name="T13" fmla="*/ 5 h 759"/>
                <a:gd name="T14" fmla="*/ 18 w 901"/>
                <a:gd name="T15" fmla="*/ 5 h 759"/>
                <a:gd name="T16" fmla="*/ 19 w 901"/>
                <a:gd name="T17" fmla="*/ 6 h 759"/>
                <a:gd name="T18" fmla="*/ 19 w 901"/>
                <a:gd name="T19" fmla="*/ 5 h 759"/>
                <a:gd name="T20" fmla="*/ 22 w 901"/>
                <a:gd name="T21" fmla="*/ 5 h 759"/>
                <a:gd name="T22" fmla="*/ 22 w 901"/>
                <a:gd name="T23" fmla="*/ 5 h 759"/>
                <a:gd name="T24" fmla="*/ 24 w 901"/>
                <a:gd name="T25" fmla="*/ 5 h 759"/>
                <a:gd name="T26" fmla="*/ 24 w 901"/>
                <a:gd name="T27" fmla="*/ 5 h 759"/>
                <a:gd name="T28" fmla="*/ 25 w 901"/>
                <a:gd name="T29" fmla="*/ 4 h 759"/>
                <a:gd name="T30" fmla="*/ 24 w 901"/>
                <a:gd name="T31" fmla="*/ 4 h 759"/>
                <a:gd name="T32" fmla="*/ 26 w 901"/>
                <a:gd name="T33" fmla="*/ 4 h 759"/>
                <a:gd name="T34" fmla="*/ 26 w 901"/>
                <a:gd name="T35" fmla="*/ 3 h 759"/>
                <a:gd name="T36" fmla="*/ 22 w 901"/>
                <a:gd name="T37" fmla="*/ 2 h 759"/>
                <a:gd name="T38" fmla="*/ 22 w 901"/>
                <a:gd name="T39" fmla="*/ 2 h 759"/>
                <a:gd name="T40" fmla="*/ 22 w 901"/>
                <a:gd name="T41" fmla="*/ 2 h 759"/>
                <a:gd name="T42" fmla="*/ 20 w 901"/>
                <a:gd name="T43" fmla="*/ 2 h 759"/>
                <a:gd name="T44" fmla="*/ 19 w 901"/>
                <a:gd name="T45" fmla="*/ 2 h 759"/>
                <a:gd name="T46" fmla="*/ 16 w 901"/>
                <a:gd name="T47" fmla="*/ 2 h 759"/>
                <a:gd name="T48" fmla="*/ 14 w 901"/>
                <a:gd name="T49" fmla="*/ 2 h 759"/>
                <a:gd name="T50" fmla="*/ 14 w 901"/>
                <a:gd name="T51" fmla="*/ 2 h 759"/>
                <a:gd name="T52" fmla="*/ 12 w 901"/>
                <a:gd name="T53" fmla="*/ 2 h 759"/>
                <a:gd name="T54" fmla="*/ 10 w 901"/>
                <a:gd name="T55" fmla="*/ 2 h 759"/>
                <a:gd name="T56" fmla="*/ 9 w 901"/>
                <a:gd name="T57" fmla="*/ 2 h 759"/>
                <a:gd name="T58" fmla="*/ 7 w 901"/>
                <a:gd name="T59" fmla="*/ 0 h 759"/>
                <a:gd name="T60" fmla="*/ 6 w 901"/>
                <a:gd name="T61" fmla="*/ 2 h 759"/>
                <a:gd name="T62" fmla="*/ 6 w 901"/>
                <a:gd name="T63" fmla="*/ 2 h 759"/>
                <a:gd name="T64" fmla="*/ 6 w 901"/>
                <a:gd name="T65" fmla="*/ 2 h 759"/>
                <a:gd name="T66" fmla="*/ 3 w 901"/>
                <a:gd name="T67" fmla="*/ 2 h 759"/>
                <a:gd name="T68" fmla="*/ 3 w 901"/>
                <a:gd name="T69" fmla="*/ 2 h 759"/>
                <a:gd name="T70" fmla="*/ 3 w 901"/>
                <a:gd name="T71" fmla="*/ 2 h 759"/>
                <a:gd name="T72" fmla="*/ 3 w 901"/>
                <a:gd name="T73" fmla="*/ 2 h 759"/>
                <a:gd name="T74" fmla="*/ 3 w 901"/>
                <a:gd name="T75" fmla="*/ 2 h 759"/>
                <a:gd name="T76" fmla="*/ 3 w 901"/>
                <a:gd name="T77" fmla="*/ 2 h 759"/>
                <a:gd name="T78" fmla="*/ 3 w 901"/>
                <a:gd name="T79" fmla="*/ 3 h 759"/>
                <a:gd name="T80" fmla="*/ 3 w 901"/>
                <a:gd name="T81" fmla="*/ 4 h 759"/>
                <a:gd name="T82" fmla="*/ 3 w 901"/>
                <a:gd name="T83" fmla="*/ 4 h 759"/>
                <a:gd name="T84" fmla="*/ 3 w 901"/>
                <a:gd name="T85" fmla="*/ 5 h 759"/>
                <a:gd name="T86" fmla="*/ 5 w 901"/>
                <a:gd name="T87" fmla="*/ 6 h 759"/>
                <a:gd name="T88" fmla="*/ 4 w 901"/>
                <a:gd name="T89" fmla="*/ 6 h 759"/>
                <a:gd name="T90" fmla="*/ 6 w 901"/>
                <a:gd name="T91" fmla="*/ 6 h 759"/>
                <a:gd name="T92" fmla="*/ 6 w 901"/>
                <a:gd name="T93" fmla="*/ 6 h 759"/>
                <a:gd name="T94" fmla="*/ 7 w 901"/>
                <a:gd name="T95" fmla="*/ 6 h 759"/>
                <a:gd name="T96" fmla="*/ 9 w 901"/>
                <a:gd name="T97" fmla="*/ 6 h 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1"/>
                <a:gd name="T148" fmla="*/ 0 h 759"/>
                <a:gd name="T149" fmla="*/ 901 w 901"/>
                <a:gd name="T150" fmla="*/ 759 h 7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1" h="759">
                  <a:moveTo>
                    <a:pt x="365" y="655"/>
                  </a:moveTo>
                  <a:lnTo>
                    <a:pt x="386" y="651"/>
                  </a:lnTo>
                  <a:lnTo>
                    <a:pt x="398" y="640"/>
                  </a:lnTo>
                  <a:lnTo>
                    <a:pt x="448" y="652"/>
                  </a:lnTo>
                  <a:lnTo>
                    <a:pt x="449" y="648"/>
                  </a:lnTo>
                  <a:lnTo>
                    <a:pt x="455" y="649"/>
                  </a:lnTo>
                  <a:lnTo>
                    <a:pt x="457" y="637"/>
                  </a:lnTo>
                  <a:lnTo>
                    <a:pt x="491" y="642"/>
                  </a:lnTo>
                  <a:lnTo>
                    <a:pt x="490" y="621"/>
                  </a:lnTo>
                  <a:lnTo>
                    <a:pt x="481" y="622"/>
                  </a:lnTo>
                  <a:lnTo>
                    <a:pt x="487" y="609"/>
                  </a:lnTo>
                  <a:lnTo>
                    <a:pt x="523" y="601"/>
                  </a:lnTo>
                  <a:lnTo>
                    <a:pt x="524" y="595"/>
                  </a:lnTo>
                  <a:lnTo>
                    <a:pt x="538" y="595"/>
                  </a:lnTo>
                  <a:lnTo>
                    <a:pt x="532" y="612"/>
                  </a:lnTo>
                  <a:lnTo>
                    <a:pt x="518" y="610"/>
                  </a:lnTo>
                  <a:lnTo>
                    <a:pt x="511" y="618"/>
                  </a:lnTo>
                  <a:lnTo>
                    <a:pt x="518" y="627"/>
                  </a:lnTo>
                  <a:lnTo>
                    <a:pt x="526" y="616"/>
                  </a:lnTo>
                  <a:lnTo>
                    <a:pt x="535" y="616"/>
                  </a:lnTo>
                  <a:lnTo>
                    <a:pt x="536" y="613"/>
                  </a:lnTo>
                  <a:lnTo>
                    <a:pt x="547" y="622"/>
                  </a:lnTo>
                  <a:lnTo>
                    <a:pt x="553" y="615"/>
                  </a:lnTo>
                  <a:lnTo>
                    <a:pt x="569" y="619"/>
                  </a:lnTo>
                  <a:lnTo>
                    <a:pt x="577" y="634"/>
                  </a:lnTo>
                  <a:lnTo>
                    <a:pt x="586" y="631"/>
                  </a:lnTo>
                  <a:lnTo>
                    <a:pt x="584" y="622"/>
                  </a:lnTo>
                  <a:lnTo>
                    <a:pt x="593" y="622"/>
                  </a:lnTo>
                  <a:lnTo>
                    <a:pt x="595" y="630"/>
                  </a:lnTo>
                  <a:lnTo>
                    <a:pt x="601" y="630"/>
                  </a:lnTo>
                  <a:lnTo>
                    <a:pt x="601" y="625"/>
                  </a:lnTo>
                  <a:lnTo>
                    <a:pt x="605" y="627"/>
                  </a:lnTo>
                  <a:lnTo>
                    <a:pt x="613" y="636"/>
                  </a:lnTo>
                  <a:lnTo>
                    <a:pt x="623" y="640"/>
                  </a:lnTo>
                  <a:lnTo>
                    <a:pt x="628" y="643"/>
                  </a:lnTo>
                  <a:lnTo>
                    <a:pt x="628" y="646"/>
                  </a:lnTo>
                  <a:lnTo>
                    <a:pt x="634" y="646"/>
                  </a:lnTo>
                  <a:lnTo>
                    <a:pt x="632" y="639"/>
                  </a:lnTo>
                  <a:lnTo>
                    <a:pt x="644" y="643"/>
                  </a:lnTo>
                  <a:lnTo>
                    <a:pt x="664" y="615"/>
                  </a:lnTo>
                  <a:lnTo>
                    <a:pt x="670" y="616"/>
                  </a:lnTo>
                  <a:lnTo>
                    <a:pt x="691" y="613"/>
                  </a:lnTo>
                  <a:lnTo>
                    <a:pt x="733" y="610"/>
                  </a:lnTo>
                  <a:lnTo>
                    <a:pt x="757" y="591"/>
                  </a:lnTo>
                  <a:lnTo>
                    <a:pt x="772" y="589"/>
                  </a:lnTo>
                  <a:lnTo>
                    <a:pt x="785" y="607"/>
                  </a:lnTo>
                  <a:lnTo>
                    <a:pt x="787" y="610"/>
                  </a:lnTo>
                  <a:lnTo>
                    <a:pt x="794" y="609"/>
                  </a:lnTo>
                  <a:lnTo>
                    <a:pt x="793" y="594"/>
                  </a:lnTo>
                  <a:lnTo>
                    <a:pt x="796" y="588"/>
                  </a:lnTo>
                  <a:lnTo>
                    <a:pt x="802" y="586"/>
                  </a:lnTo>
                  <a:lnTo>
                    <a:pt x="811" y="583"/>
                  </a:lnTo>
                  <a:lnTo>
                    <a:pt x="839" y="573"/>
                  </a:lnTo>
                  <a:lnTo>
                    <a:pt x="838" y="550"/>
                  </a:lnTo>
                  <a:lnTo>
                    <a:pt x="835" y="544"/>
                  </a:lnTo>
                  <a:lnTo>
                    <a:pt x="836" y="537"/>
                  </a:lnTo>
                  <a:lnTo>
                    <a:pt x="839" y="526"/>
                  </a:lnTo>
                  <a:lnTo>
                    <a:pt x="850" y="514"/>
                  </a:lnTo>
                  <a:lnTo>
                    <a:pt x="853" y="504"/>
                  </a:lnTo>
                  <a:lnTo>
                    <a:pt x="842" y="499"/>
                  </a:lnTo>
                  <a:lnTo>
                    <a:pt x="832" y="490"/>
                  </a:lnTo>
                  <a:lnTo>
                    <a:pt x="829" y="480"/>
                  </a:lnTo>
                  <a:lnTo>
                    <a:pt x="829" y="471"/>
                  </a:lnTo>
                  <a:lnTo>
                    <a:pt x="841" y="471"/>
                  </a:lnTo>
                  <a:lnTo>
                    <a:pt x="848" y="478"/>
                  </a:lnTo>
                  <a:lnTo>
                    <a:pt x="859" y="477"/>
                  </a:lnTo>
                  <a:lnTo>
                    <a:pt x="885" y="462"/>
                  </a:lnTo>
                  <a:lnTo>
                    <a:pt x="895" y="456"/>
                  </a:lnTo>
                  <a:lnTo>
                    <a:pt x="901" y="444"/>
                  </a:lnTo>
                  <a:lnTo>
                    <a:pt x="901" y="428"/>
                  </a:lnTo>
                  <a:lnTo>
                    <a:pt x="898" y="414"/>
                  </a:lnTo>
                  <a:lnTo>
                    <a:pt x="877" y="378"/>
                  </a:lnTo>
                  <a:lnTo>
                    <a:pt x="841" y="324"/>
                  </a:lnTo>
                  <a:lnTo>
                    <a:pt x="820" y="275"/>
                  </a:lnTo>
                  <a:lnTo>
                    <a:pt x="809" y="266"/>
                  </a:lnTo>
                  <a:lnTo>
                    <a:pt x="785" y="251"/>
                  </a:lnTo>
                  <a:lnTo>
                    <a:pt x="770" y="233"/>
                  </a:lnTo>
                  <a:lnTo>
                    <a:pt x="767" y="218"/>
                  </a:lnTo>
                  <a:lnTo>
                    <a:pt x="766" y="204"/>
                  </a:lnTo>
                  <a:lnTo>
                    <a:pt x="769" y="186"/>
                  </a:lnTo>
                  <a:lnTo>
                    <a:pt x="767" y="153"/>
                  </a:lnTo>
                  <a:lnTo>
                    <a:pt x="761" y="119"/>
                  </a:lnTo>
                  <a:lnTo>
                    <a:pt x="751" y="129"/>
                  </a:lnTo>
                  <a:lnTo>
                    <a:pt x="742" y="129"/>
                  </a:lnTo>
                  <a:lnTo>
                    <a:pt x="731" y="125"/>
                  </a:lnTo>
                  <a:lnTo>
                    <a:pt x="725" y="113"/>
                  </a:lnTo>
                  <a:lnTo>
                    <a:pt x="718" y="108"/>
                  </a:lnTo>
                  <a:lnTo>
                    <a:pt x="694" y="108"/>
                  </a:lnTo>
                  <a:lnTo>
                    <a:pt x="679" y="107"/>
                  </a:lnTo>
                  <a:lnTo>
                    <a:pt x="667" y="92"/>
                  </a:lnTo>
                  <a:lnTo>
                    <a:pt x="646" y="69"/>
                  </a:lnTo>
                  <a:lnTo>
                    <a:pt x="632" y="62"/>
                  </a:lnTo>
                  <a:lnTo>
                    <a:pt x="623" y="59"/>
                  </a:lnTo>
                  <a:lnTo>
                    <a:pt x="610" y="63"/>
                  </a:lnTo>
                  <a:lnTo>
                    <a:pt x="574" y="93"/>
                  </a:lnTo>
                  <a:lnTo>
                    <a:pt x="563" y="96"/>
                  </a:lnTo>
                  <a:lnTo>
                    <a:pt x="550" y="93"/>
                  </a:lnTo>
                  <a:lnTo>
                    <a:pt x="529" y="86"/>
                  </a:lnTo>
                  <a:lnTo>
                    <a:pt x="520" y="86"/>
                  </a:lnTo>
                  <a:lnTo>
                    <a:pt x="506" y="92"/>
                  </a:lnTo>
                  <a:lnTo>
                    <a:pt x="494" y="99"/>
                  </a:lnTo>
                  <a:lnTo>
                    <a:pt x="481" y="104"/>
                  </a:lnTo>
                  <a:lnTo>
                    <a:pt x="458" y="99"/>
                  </a:lnTo>
                  <a:lnTo>
                    <a:pt x="448" y="93"/>
                  </a:lnTo>
                  <a:lnTo>
                    <a:pt x="439" y="83"/>
                  </a:lnTo>
                  <a:lnTo>
                    <a:pt x="433" y="72"/>
                  </a:lnTo>
                  <a:lnTo>
                    <a:pt x="430" y="53"/>
                  </a:lnTo>
                  <a:lnTo>
                    <a:pt x="425" y="47"/>
                  </a:lnTo>
                  <a:lnTo>
                    <a:pt x="419" y="42"/>
                  </a:lnTo>
                  <a:lnTo>
                    <a:pt x="397" y="36"/>
                  </a:lnTo>
                  <a:lnTo>
                    <a:pt x="386" y="38"/>
                  </a:lnTo>
                  <a:lnTo>
                    <a:pt x="362" y="57"/>
                  </a:lnTo>
                  <a:lnTo>
                    <a:pt x="353" y="62"/>
                  </a:lnTo>
                  <a:lnTo>
                    <a:pt x="347" y="62"/>
                  </a:lnTo>
                  <a:lnTo>
                    <a:pt x="339" y="60"/>
                  </a:lnTo>
                  <a:lnTo>
                    <a:pt x="317" y="38"/>
                  </a:lnTo>
                  <a:lnTo>
                    <a:pt x="291" y="27"/>
                  </a:lnTo>
                  <a:lnTo>
                    <a:pt x="264" y="17"/>
                  </a:lnTo>
                  <a:lnTo>
                    <a:pt x="231" y="2"/>
                  </a:lnTo>
                  <a:lnTo>
                    <a:pt x="224" y="0"/>
                  </a:lnTo>
                  <a:lnTo>
                    <a:pt x="215" y="5"/>
                  </a:lnTo>
                  <a:lnTo>
                    <a:pt x="212" y="14"/>
                  </a:lnTo>
                  <a:lnTo>
                    <a:pt x="201" y="41"/>
                  </a:lnTo>
                  <a:lnTo>
                    <a:pt x="192" y="51"/>
                  </a:lnTo>
                  <a:lnTo>
                    <a:pt x="176" y="57"/>
                  </a:lnTo>
                  <a:lnTo>
                    <a:pt x="182" y="80"/>
                  </a:lnTo>
                  <a:lnTo>
                    <a:pt x="186" y="93"/>
                  </a:lnTo>
                  <a:lnTo>
                    <a:pt x="206" y="101"/>
                  </a:lnTo>
                  <a:lnTo>
                    <a:pt x="215" y="129"/>
                  </a:lnTo>
                  <a:lnTo>
                    <a:pt x="225" y="135"/>
                  </a:lnTo>
                  <a:lnTo>
                    <a:pt x="219" y="143"/>
                  </a:lnTo>
                  <a:lnTo>
                    <a:pt x="198" y="138"/>
                  </a:lnTo>
                  <a:lnTo>
                    <a:pt x="161" y="13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14" y="147"/>
                  </a:lnTo>
                  <a:lnTo>
                    <a:pt x="111" y="156"/>
                  </a:lnTo>
                  <a:lnTo>
                    <a:pt x="96" y="159"/>
                  </a:lnTo>
                  <a:lnTo>
                    <a:pt x="86" y="179"/>
                  </a:lnTo>
                  <a:lnTo>
                    <a:pt x="90" y="197"/>
                  </a:lnTo>
                  <a:lnTo>
                    <a:pt x="99" y="198"/>
                  </a:lnTo>
                  <a:lnTo>
                    <a:pt x="105" y="204"/>
                  </a:lnTo>
                  <a:lnTo>
                    <a:pt x="98" y="219"/>
                  </a:lnTo>
                  <a:lnTo>
                    <a:pt x="77" y="231"/>
                  </a:lnTo>
                  <a:lnTo>
                    <a:pt x="69" y="230"/>
                  </a:lnTo>
                  <a:lnTo>
                    <a:pt x="48" y="234"/>
                  </a:lnTo>
                  <a:lnTo>
                    <a:pt x="27" y="239"/>
                  </a:lnTo>
                  <a:lnTo>
                    <a:pt x="14" y="249"/>
                  </a:lnTo>
                  <a:lnTo>
                    <a:pt x="20" y="278"/>
                  </a:lnTo>
                  <a:lnTo>
                    <a:pt x="8" y="282"/>
                  </a:lnTo>
                  <a:lnTo>
                    <a:pt x="8" y="291"/>
                  </a:lnTo>
                  <a:lnTo>
                    <a:pt x="18" y="306"/>
                  </a:lnTo>
                  <a:lnTo>
                    <a:pt x="8" y="314"/>
                  </a:lnTo>
                  <a:lnTo>
                    <a:pt x="12" y="339"/>
                  </a:lnTo>
                  <a:lnTo>
                    <a:pt x="20" y="338"/>
                  </a:lnTo>
                  <a:lnTo>
                    <a:pt x="21" y="348"/>
                  </a:lnTo>
                  <a:lnTo>
                    <a:pt x="26" y="354"/>
                  </a:lnTo>
                  <a:lnTo>
                    <a:pt x="26" y="371"/>
                  </a:lnTo>
                  <a:lnTo>
                    <a:pt x="0" y="384"/>
                  </a:lnTo>
                  <a:lnTo>
                    <a:pt x="29" y="399"/>
                  </a:lnTo>
                  <a:lnTo>
                    <a:pt x="32" y="443"/>
                  </a:lnTo>
                  <a:lnTo>
                    <a:pt x="44" y="468"/>
                  </a:lnTo>
                  <a:lnTo>
                    <a:pt x="42" y="489"/>
                  </a:lnTo>
                  <a:lnTo>
                    <a:pt x="38" y="501"/>
                  </a:lnTo>
                  <a:lnTo>
                    <a:pt x="30" y="499"/>
                  </a:lnTo>
                  <a:lnTo>
                    <a:pt x="27" y="510"/>
                  </a:lnTo>
                  <a:lnTo>
                    <a:pt x="27" y="516"/>
                  </a:lnTo>
                  <a:lnTo>
                    <a:pt x="17" y="516"/>
                  </a:lnTo>
                  <a:lnTo>
                    <a:pt x="11" y="549"/>
                  </a:lnTo>
                  <a:lnTo>
                    <a:pt x="17" y="570"/>
                  </a:lnTo>
                  <a:lnTo>
                    <a:pt x="23" y="591"/>
                  </a:lnTo>
                  <a:lnTo>
                    <a:pt x="66" y="610"/>
                  </a:lnTo>
                  <a:lnTo>
                    <a:pt x="102" y="625"/>
                  </a:lnTo>
                  <a:lnTo>
                    <a:pt x="140" y="640"/>
                  </a:lnTo>
                  <a:lnTo>
                    <a:pt x="170" y="655"/>
                  </a:lnTo>
                  <a:lnTo>
                    <a:pt x="174" y="663"/>
                  </a:lnTo>
                  <a:lnTo>
                    <a:pt x="171" y="672"/>
                  </a:lnTo>
                  <a:lnTo>
                    <a:pt x="162" y="682"/>
                  </a:lnTo>
                  <a:lnTo>
                    <a:pt x="153" y="697"/>
                  </a:lnTo>
                  <a:lnTo>
                    <a:pt x="150" y="721"/>
                  </a:lnTo>
                  <a:lnTo>
                    <a:pt x="155" y="736"/>
                  </a:lnTo>
                  <a:lnTo>
                    <a:pt x="171" y="724"/>
                  </a:lnTo>
                  <a:lnTo>
                    <a:pt x="182" y="723"/>
                  </a:lnTo>
                  <a:lnTo>
                    <a:pt x="195" y="724"/>
                  </a:lnTo>
                  <a:lnTo>
                    <a:pt x="201" y="730"/>
                  </a:lnTo>
                  <a:lnTo>
                    <a:pt x="201" y="738"/>
                  </a:lnTo>
                  <a:lnTo>
                    <a:pt x="195" y="748"/>
                  </a:lnTo>
                  <a:lnTo>
                    <a:pt x="198" y="759"/>
                  </a:lnTo>
                  <a:lnTo>
                    <a:pt x="215" y="757"/>
                  </a:lnTo>
                  <a:lnTo>
                    <a:pt x="224" y="748"/>
                  </a:lnTo>
                  <a:lnTo>
                    <a:pt x="231" y="736"/>
                  </a:lnTo>
                  <a:lnTo>
                    <a:pt x="234" y="724"/>
                  </a:lnTo>
                  <a:lnTo>
                    <a:pt x="237" y="714"/>
                  </a:lnTo>
                  <a:lnTo>
                    <a:pt x="248" y="706"/>
                  </a:lnTo>
                  <a:lnTo>
                    <a:pt x="269" y="706"/>
                  </a:lnTo>
                  <a:lnTo>
                    <a:pt x="302" y="699"/>
                  </a:lnTo>
                  <a:lnTo>
                    <a:pt x="323" y="705"/>
                  </a:lnTo>
                  <a:lnTo>
                    <a:pt x="345" y="684"/>
                  </a:lnTo>
                  <a:lnTo>
                    <a:pt x="365" y="655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531" y="1256"/>
              <a:ext cx="1301" cy="1070"/>
            </a:xfrm>
            <a:custGeom>
              <a:avLst/>
              <a:gdLst>
                <a:gd name="T0" fmla="*/ 19 w 1505"/>
                <a:gd name="T1" fmla="*/ 2 h 1306"/>
                <a:gd name="T2" fmla="*/ 19 w 1505"/>
                <a:gd name="T3" fmla="*/ 2 h 1306"/>
                <a:gd name="T4" fmla="*/ 22 w 1505"/>
                <a:gd name="T5" fmla="*/ 2 h 1306"/>
                <a:gd name="T6" fmla="*/ 25 w 1505"/>
                <a:gd name="T7" fmla="*/ 2 h 1306"/>
                <a:gd name="T8" fmla="*/ 29 w 1505"/>
                <a:gd name="T9" fmla="*/ 2 h 1306"/>
                <a:gd name="T10" fmla="*/ 30 w 1505"/>
                <a:gd name="T11" fmla="*/ 2 h 1306"/>
                <a:gd name="T12" fmla="*/ 30 w 1505"/>
                <a:gd name="T13" fmla="*/ 2 h 1306"/>
                <a:gd name="T14" fmla="*/ 33 w 1505"/>
                <a:gd name="T15" fmla="*/ 2 h 1306"/>
                <a:gd name="T16" fmla="*/ 34 w 1505"/>
                <a:gd name="T17" fmla="*/ 2 h 1306"/>
                <a:gd name="T18" fmla="*/ 35 w 1505"/>
                <a:gd name="T19" fmla="*/ 2 h 1306"/>
                <a:gd name="T20" fmla="*/ 33 w 1505"/>
                <a:gd name="T21" fmla="*/ 2 h 1306"/>
                <a:gd name="T22" fmla="*/ 35 w 1505"/>
                <a:gd name="T23" fmla="*/ 2 h 1306"/>
                <a:gd name="T24" fmla="*/ 35 w 1505"/>
                <a:gd name="T25" fmla="*/ 2 h 1306"/>
                <a:gd name="T26" fmla="*/ 35 w 1505"/>
                <a:gd name="T27" fmla="*/ 3 h 1306"/>
                <a:gd name="T28" fmla="*/ 35 w 1505"/>
                <a:gd name="T29" fmla="*/ 4 h 1306"/>
                <a:gd name="T30" fmla="*/ 38 w 1505"/>
                <a:gd name="T31" fmla="*/ 5 h 1306"/>
                <a:gd name="T32" fmla="*/ 41 w 1505"/>
                <a:gd name="T33" fmla="*/ 4 h 1306"/>
                <a:gd name="T34" fmla="*/ 41 w 1505"/>
                <a:gd name="T35" fmla="*/ 4 h 1306"/>
                <a:gd name="T36" fmla="*/ 43 w 1505"/>
                <a:gd name="T37" fmla="*/ 3 h 1306"/>
                <a:gd name="T38" fmla="*/ 44 w 1505"/>
                <a:gd name="T39" fmla="*/ 4 h 1306"/>
                <a:gd name="T40" fmla="*/ 46 w 1505"/>
                <a:gd name="T41" fmla="*/ 4 h 1306"/>
                <a:gd name="T42" fmla="*/ 41 w 1505"/>
                <a:gd name="T43" fmla="*/ 5 h 1306"/>
                <a:gd name="T44" fmla="*/ 39 w 1505"/>
                <a:gd name="T45" fmla="*/ 6 h 1306"/>
                <a:gd name="T46" fmla="*/ 37 w 1505"/>
                <a:gd name="T47" fmla="*/ 5 h 1306"/>
                <a:gd name="T48" fmla="*/ 34 w 1505"/>
                <a:gd name="T49" fmla="*/ 5 h 1306"/>
                <a:gd name="T50" fmla="*/ 30 w 1505"/>
                <a:gd name="T51" fmla="*/ 5 h 1306"/>
                <a:gd name="T52" fmla="*/ 25 w 1505"/>
                <a:gd name="T53" fmla="*/ 5 h 1306"/>
                <a:gd name="T54" fmla="*/ 22 w 1505"/>
                <a:gd name="T55" fmla="*/ 5 h 1306"/>
                <a:gd name="T56" fmla="*/ 19 w 1505"/>
                <a:gd name="T57" fmla="*/ 5 h 1306"/>
                <a:gd name="T58" fmla="*/ 16 w 1505"/>
                <a:gd name="T59" fmla="*/ 6 h 1306"/>
                <a:gd name="T60" fmla="*/ 17 w 1505"/>
                <a:gd name="T61" fmla="*/ 7 h 1306"/>
                <a:gd name="T62" fmla="*/ 16 w 1505"/>
                <a:gd name="T63" fmla="*/ 7 h 1306"/>
                <a:gd name="T64" fmla="*/ 19 w 1505"/>
                <a:gd name="T65" fmla="*/ 9 h 1306"/>
                <a:gd name="T66" fmla="*/ 20 w 1505"/>
                <a:gd name="T67" fmla="*/ 9 h 1306"/>
                <a:gd name="T68" fmla="*/ 25 w 1505"/>
                <a:gd name="T69" fmla="*/ 9 h 1306"/>
                <a:gd name="T70" fmla="*/ 26 w 1505"/>
                <a:gd name="T71" fmla="*/ 9 h 1306"/>
                <a:gd name="T72" fmla="*/ 28 w 1505"/>
                <a:gd name="T73" fmla="*/ 9 h 1306"/>
                <a:gd name="T74" fmla="*/ 26 w 1505"/>
                <a:gd name="T75" fmla="*/ 9 h 1306"/>
                <a:gd name="T76" fmla="*/ 22 w 1505"/>
                <a:gd name="T77" fmla="*/ 11 h 1306"/>
                <a:gd name="T78" fmla="*/ 19 w 1505"/>
                <a:gd name="T79" fmla="*/ 11 h 1306"/>
                <a:gd name="T80" fmla="*/ 17 w 1505"/>
                <a:gd name="T81" fmla="*/ 11 h 1306"/>
                <a:gd name="T82" fmla="*/ 15 w 1505"/>
                <a:gd name="T83" fmla="*/ 11 h 1306"/>
                <a:gd name="T84" fmla="*/ 14 w 1505"/>
                <a:gd name="T85" fmla="*/ 11 h 1306"/>
                <a:gd name="T86" fmla="*/ 12 w 1505"/>
                <a:gd name="T87" fmla="*/ 9 h 1306"/>
                <a:gd name="T88" fmla="*/ 10 w 1505"/>
                <a:gd name="T89" fmla="*/ 9 h 1306"/>
                <a:gd name="T90" fmla="*/ 9 w 1505"/>
                <a:gd name="T91" fmla="*/ 9 h 1306"/>
                <a:gd name="T92" fmla="*/ 8 w 1505"/>
                <a:gd name="T93" fmla="*/ 9 h 1306"/>
                <a:gd name="T94" fmla="*/ 8 w 1505"/>
                <a:gd name="T95" fmla="*/ 9 h 1306"/>
                <a:gd name="T96" fmla="*/ 6 w 1505"/>
                <a:gd name="T97" fmla="*/ 9 h 1306"/>
                <a:gd name="T98" fmla="*/ 6 w 1505"/>
                <a:gd name="T99" fmla="*/ 9 h 1306"/>
                <a:gd name="T100" fmla="*/ 3 w 1505"/>
                <a:gd name="T101" fmla="*/ 9 h 1306"/>
                <a:gd name="T102" fmla="*/ 5 w 1505"/>
                <a:gd name="T103" fmla="*/ 7 h 1306"/>
                <a:gd name="T104" fmla="*/ 7 w 1505"/>
                <a:gd name="T105" fmla="*/ 7 h 1306"/>
                <a:gd name="T106" fmla="*/ 4 w 1505"/>
                <a:gd name="T107" fmla="*/ 6 h 1306"/>
                <a:gd name="T108" fmla="*/ 3 w 1505"/>
                <a:gd name="T109" fmla="*/ 6 h 1306"/>
                <a:gd name="T110" fmla="*/ 3 w 1505"/>
                <a:gd name="T111" fmla="*/ 4 h 1306"/>
                <a:gd name="T112" fmla="*/ 3 w 1505"/>
                <a:gd name="T113" fmla="*/ 3 h 1306"/>
                <a:gd name="T114" fmla="*/ 3 w 1505"/>
                <a:gd name="T115" fmla="*/ 3 h 1306"/>
                <a:gd name="T116" fmla="*/ 7 w 1505"/>
                <a:gd name="T117" fmla="*/ 3 h 1306"/>
                <a:gd name="T118" fmla="*/ 8 w 1505"/>
                <a:gd name="T119" fmla="*/ 2 h 1306"/>
                <a:gd name="T120" fmla="*/ 7 w 1505"/>
                <a:gd name="T121" fmla="*/ 2 h 1306"/>
                <a:gd name="T122" fmla="*/ 12 w 1505"/>
                <a:gd name="T123" fmla="*/ 2 h 13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05"/>
                <a:gd name="T187" fmla="*/ 0 h 1306"/>
                <a:gd name="T188" fmla="*/ 1505 w 1505"/>
                <a:gd name="T189" fmla="*/ 1306 h 130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05" h="1306">
                  <a:moveTo>
                    <a:pt x="553" y="198"/>
                  </a:moveTo>
                  <a:lnTo>
                    <a:pt x="565" y="218"/>
                  </a:lnTo>
                  <a:lnTo>
                    <a:pt x="569" y="218"/>
                  </a:lnTo>
                  <a:lnTo>
                    <a:pt x="581" y="204"/>
                  </a:lnTo>
                  <a:lnTo>
                    <a:pt x="587" y="189"/>
                  </a:lnTo>
                  <a:lnTo>
                    <a:pt x="599" y="179"/>
                  </a:lnTo>
                  <a:lnTo>
                    <a:pt x="611" y="146"/>
                  </a:lnTo>
                  <a:lnTo>
                    <a:pt x="619" y="143"/>
                  </a:lnTo>
                  <a:lnTo>
                    <a:pt x="625" y="144"/>
                  </a:lnTo>
                  <a:lnTo>
                    <a:pt x="637" y="158"/>
                  </a:lnTo>
                  <a:lnTo>
                    <a:pt x="649" y="162"/>
                  </a:lnTo>
                  <a:lnTo>
                    <a:pt x="655" y="158"/>
                  </a:lnTo>
                  <a:lnTo>
                    <a:pt x="652" y="141"/>
                  </a:lnTo>
                  <a:lnTo>
                    <a:pt x="668" y="129"/>
                  </a:lnTo>
                  <a:lnTo>
                    <a:pt x="679" y="128"/>
                  </a:lnTo>
                  <a:lnTo>
                    <a:pt x="692" y="129"/>
                  </a:lnTo>
                  <a:lnTo>
                    <a:pt x="698" y="135"/>
                  </a:lnTo>
                  <a:lnTo>
                    <a:pt x="698" y="143"/>
                  </a:lnTo>
                  <a:lnTo>
                    <a:pt x="692" y="153"/>
                  </a:lnTo>
                  <a:lnTo>
                    <a:pt x="695" y="164"/>
                  </a:lnTo>
                  <a:lnTo>
                    <a:pt x="712" y="162"/>
                  </a:lnTo>
                  <a:lnTo>
                    <a:pt x="721" y="153"/>
                  </a:lnTo>
                  <a:lnTo>
                    <a:pt x="728" y="141"/>
                  </a:lnTo>
                  <a:lnTo>
                    <a:pt x="731" y="129"/>
                  </a:lnTo>
                  <a:lnTo>
                    <a:pt x="734" y="119"/>
                  </a:lnTo>
                  <a:lnTo>
                    <a:pt x="745" y="111"/>
                  </a:lnTo>
                  <a:lnTo>
                    <a:pt x="766" y="111"/>
                  </a:lnTo>
                  <a:lnTo>
                    <a:pt x="799" y="104"/>
                  </a:lnTo>
                  <a:lnTo>
                    <a:pt x="820" y="110"/>
                  </a:lnTo>
                  <a:lnTo>
                    <a:pt x="842" y="89"/>
                  </a:lnTo>
                  <a:lnTo>
                    <a:pt x="862" y="60"/>
                  </a:lnTo>
                  <a:lnTo>
                    <a:pt x="883" y="56"/>
                  </a:lnTo>
                  <a:lnTo>
                    <a:pt x="895" y="45"/>
                  </a:lnTo>
                  <a:lnTo>
                    <a:pt x="945" y="57"/>
                  </a:lnTo>
                  <a:lnTo>
                    <a:pt x="946" y="53"/>
                  </a:lnTo>
                  <a:lnTo>
                    <a:pt x="952" y="54"/>
                  </a:lnTo>
                  <a:lnTo>
                    <a:pt x="954" y="42"/>
                  </a:lnTo>
                  <a:lnTo>
                    <a:pt x="988" y="47"/>
                  </a:lnTo>
                  <a:lnTo>
                    <a:pt x="987" y="26"/>
                  </a:lnTo>
                  <a:lnTo>
                    <a:pt x="978" y="27"/>
                  </a:lnTo>
                  <a:lnTo>
                    <a:pt x="984" y="14"/>
                  </a:lnTo>
                  <a:lnTo>
                    <a:pt x="1020" y="6"/>
                  </a:lnTo>
                  <a:lnTo>
                    <a:pt x="1021" y="0"/>
                  </a:lnTo>
                  <a:lnTo>
                    <a:pt x="1035" y="0"/>
                  </a:lnTo>
                  <a:lnTo>
                    <a:pt x="1029" y="17"/>
                  </a:lnTo>
                  <a:lnTo>
                    <a:pt x="1015" y="15"/>
                  </a:lnTo>
                  <a:lnTo>
                    <a:pt x="1008" y="23"/>
                  </a:lnTo>
                  <a:lnTo>
                    <a:pt x="1015" y="32"/>
                  </a:lnTo>
                  <a:lnTo>
                    <a:pt x="1023" y="21"/>
                  </a:lnTo>
                  <a:lnTo>
                    <a:pt x="1032" y="21"/>
                  </a:lnTo>
                  <a:lnTo>
                    <a:pt x="1033" y="18"/>
                  </a:lnTo>
                  <a:lnTo>
                    <a:pt x="1044" y="27"/>
                  </a:lnTo>
                  <a:lnTo>
                    <a:pt x="1050" y="20"/>
                  </a:lnTo>
                  <a:lnTo>
                    <a:pt x="1066" y="24"/>
                  </a:lnTo>
                  <a:lnTo>
                    <a:pt x="1074" y="39"/>
                  </a:lnTo>
                  <a:lnTo>
                    <a:pt x="1083" y="36"/>
                  </a:lnTo>
                  <a:lnTo>
                    <a:pt x="1081" y="27"/>
                  </a:lnTo>
                  <a:lnTo>
                    <a:pt x="1090" y="27"/>
                  </a:lnTo>
                  <a:lnTo>
                    <a:pt x="1092" y="35"/>
                  </a:lnTo>
                  <a:lnTo>
                    <a:pt x="1098" y="35"/>
                  </a:lnTo>
                  <a:lnTo>
                    <a:pt x="1098" y="30"/>
                  </a:lnTo>
                  <a:lnTo>
                    <a:pt x="1102" y="32"/>
                  </a:lnTo>
                  <a:lnTo>
                    <a:pt x="1110" y="41"/>
                  </a:lnTo>
                  <a:lnTo>
                    <a:pt x="1120" y="45"/>
                  </a:lnTo>
                  <a:lnTo>
                    <a:pt x="1125" y="48"/>
                  </a:lnTo>
                  <a:lnTo>
                    <a:pt x="1125" y="51"/>
                  </a:lnTo>
                  <a:lnTo>
                    <a:pt x="1131" y="51"/>
                  </a:lnTo>
                  <a:lnTo>
                    <a:pt x="1129" y="44"/>
                  </a:lnTo>
                  <a:lnTo>
                    <a:pt x="1141" y="48"/>
                  </a:lnTo>
                  <a:lnTo>
                    <a:pt x="1161" y="20"/>
                  </a:lnTo>
                  <a:lnTo>
                    <a:pt x="1167" y="21"/>
                  </a:lnTo>
                  <a:lnTo>
                    <a:pt x="1149" y="78"/>
                  </a:lnTo>
                  <a:lnTo>
                    <a:pt x="1137" y="92"/>
                  </a:lnTo>
                  <a:lnTo>
                    <a:pt x="1120" y="102"/>
                  </a:lnTo>
                  <a:lnTo>
                    <a:pt x="1099" y="110"/>
                  </a:lnTo>
                  <a:lnTo>
                    <a:pt x="1084" y="119"/>
                  </a:lnTo>
                  <a:lnTo>
                    <a:pt x="1072" y="137"/>
                  </a:lnTo>
                  <a:lnTo>
                    <a:pt x="1072" y="153"/>
                  </a:lnTo>
                  <a:lnTo>
                    <a:pt x="1075" y="171"/>
                  </a:lnTo>
                  <a:lnTo>
                    <a:pt x="1098" y="200"/>
                  </a:lnTo>
                  <a:lnTo>
                    <a:pt x="1119" y="218"/>
                  </a:lnTo>
                  <a:lnTo>
                    <a:pt x="1129" y="224"/>
                  </a:lnTo>
                  <a:lnTo>
                    <a:pt x="1144" y="230"/>
                  </a:lnTo>
                  <a:lnTo>
                    <a:pt x="1156" y="224"/>
                  </a:lnTo>
                  <a:lnTo>
                    <a:pt x="1162" y="227"/>
                  </a:lnTo>
                  <a:lnTo>
                    <a:pt x="1164" y="234"/>
                  </a:lnTo>
                  <a:lnTo>
                    <a:pt x="1158" y="242"/>
                  </a:lnTo>
                  <a:lnTo>
                    <a:pt x="1147" y="249"/>
                  </a:lnTo>
                  <a:lnTo>
                    <a:pt x="1143" y="258"/>
                  </a:lnTo>
                  <a:lnTo>
                    <a:pt x="1141" y="282"/>
                  </a:lnTo>
                  <a:lnTo>
                    <a:pt x="1146" y="299"/>
                  </a:lnTo>
                  <a:lnTo>
                    <a:pt x="1167" y="324"/>
                  </a:lnTo>
                  <a:lnTo>
                    <a:pt x="1174" y="338"/>
                  </a:lnTo>
                  <a:lnTo>
                    <a:pt x="1174" y="348"/>
                  </a:lnTo>
                  <a:lnTo>
                    <a:pt x="1168" y="363"/>
                  </a:lnTo>
                  <a:lnTo>
                    <a:pt x="1162" y="379"/>
                  </a:lnTo>
                  <a:lnTo>
                    <a:pt x="1162" y="387"/>
                  </a:lnTo>
                  <a:lnTo>
                    <a:pt x="1170" y="397"/>
                  </a:lnTo>
                  <a:lnTo>
                    <a:pt x="1170" y="405"/>
                  </a:lnTo>
                  <a:lnTo>
                    <a:pt x="1155" y="420"/>
                  </a:lnTo>
                  <a:lnTo>
                    <a:pt x="1153" y="427"/>
                  </a:lnTo>
                  <a:lnTo>
                    <a:pt x="1161" y="442"/>
                  </a:lnTo>
                  <a:lnTo>
                    <a:pt x="1158" y="450"/>
                  </a:lnTo>
                  <a:lnTo>
                    <a:pt x="1149" y="456"/>
                  </a:lnTo>
                  <a:lnTo>
                    <a:pt x="1149" y="463"/>
                  </a:lnTo>
                  <a:lnTo>
                    <a:pt x="1174" y="468"/>
                  </a:lnTo>
                  <a:lnTo>
                    <a:pt x="1198" y="481"/>
                  </a:lnTo>
                  <a:lnTo>
                    <a:pt x="1213" y="495"/>
                  </a:lnTo>
                  <a:lnTo>
                    <a:pt x="1230" y="523"/>
                  </a:lnTo>
                  <a:lnTo>
                    <a:pt x="1234" y="546"/>
                  </a:lnTo>
                  <a:lnTo>
                    <a:pt x="1242" y="552"/>
                  </a:lnTo>
                  <a:lnTo>
                    <a:pt x="1252" y="544"/>
                  </a:lnTo>
                  <a:lnTo>
                    <a:pt x="1270" y="544"/>
                  </a:lnTo>
                  <a:lnTo>
                    <a:pt x="1287" y="547"/>
                  </a:lnTo>
                  <a:lnTo>
                    <a:pt x="1303" y="556"/>
                  </a:lnTo>
                  <a:lnTo>
                    <a:pt x="1314" y="556"/>
                  </a:lnTo>
                  <a:lnTo>
                    <a:pt x="1324" y="555"/>
                  </a:lnTo>
                  <a:lnTo>
                    <a:pt x="1329" y="550"/>
                  </a:lnTo>
                  <a:lnTo>
                    <a:pt x="1330" y="534"/>
                  </a:lnTo>
                  <a:lnTo>
                    <a:pt x="1335" y="531"/>
                  </a:lnTo>
                  <a:lnTo>
                    <a:pt x="1339" y="523"/>
                  </a:lnTo>
                  <a:lnTo>
                    <a:pt x="1339" y="492"/>
                  </a:lnTo>
                  <a:lnTo>
                    <a:pt x="1341" y="487"/>
                  </a:lnTo>
                  <a:lnTo>
                    <a:pt x="1345" y="484"/>
                  </a:lnTo>
                  <a:lnTo>
                    <a:pt x="1351" y="487"/>
                  </a:lnTo>
                  <a:lnTo>
                    <a:pt x="1353" y="502"/>
                  </a:lnTo>
                  <a:lnTo>
                    <a:pt x="1360" y="499"/>
                  </a:lnTo>
                  <a:lnTo>
                    <a:pt x="1363" y="486"/>
                  </a:lnTo>
                  <a:lnTo>
                    <a:pt x="1365" y="463"/>
                  </a:lnTo>
                  <a:lnTo>
                    <a:pt x="1356" y="433"/>
                  </a:lnTo>
                  <a:lnTo>
                    <a:pt x="1357" y="421"/>
                  </a:lnTo>
                  <a:lnTo>
                    <a:pt x="1388" y="420"/>
                  </a:lnTo>
                  <a:lnTo>
                    <a:pt x="1418" y="403"/>
                  </a:lnTo>
                  <a:lnTo>
                    <a:pt x="1427" y="403"/>
                  </a:lnTo>
                  <a:lnTo>
                    <a:pt x="1431" y="415"/>
                  </a:lnTo>
                  <a:lnTo>
                    <a:pt x="1437" y="417"/>
                  </a:lnTo>
                  <a:lnTo>
                    <a:pt x="1443" y="412"/>
                  </a:lnTo>
                  <a:lnTo>
                    <a:pt x="1454" y="429"/>
                  </a:lnTo>
                  <a:lnTo>
                    <a:pt x="1454" y="442"/>
                  </a:lnTo>
                  <a:lnTo>
                    <a:pt x="1442" y="498"/>
                  </a:lnTo>
                  <a:lnTo>
                    <a:pt x="1442" y="511"/>
                  </a:lnTo>
                  <a:lnTo>
                    <a:pt x="1446" y="516"/>
                  </a:lnTo>
                  <a:lnTo>
                    <a:pt x="1452" y="517"/>
                  </a:lnTo>
                  <a:lnTo>
                    <a:pt x="1470" y="508"/>
                  </a:lnTo>
                  <a:lnTo>
                    <a:pt x="1484" y="510"/>
                  </a:lnTo>
                  <a:lnTo>
                    <a:pt x="1505" y="520"/>
                  </a:lnTo>
                  <a:lnTo>
                    <a:pt x="1494" y="531"/>
                  </a:lnTo>
                  <a:lnTo>
                    <a:pt x="1485" y="549"/>
                  </a:lnTo>
                  <a:lnTo>
                    <a:pt x="1481" y="568"/>
                  </a:lnTo>
                  <a:lnTo>
                    <a:pt x="1463" y="580"/>
                  </a:lnTo>
                  <a:lnTo>
                    <a:pt x="1439" y="579"/>
                  </a:lnTo>
                  <a:lnTo>
                    <a:pt x="1418" y="577"/>
                  </a:lnTo>
                  <a:lnTo>
                    <a:pt x="1404" y="580"/>
                  </a:lnTo>
                  <a:lnTo>
                    <a:pt x="1391" y="589"/>
                  </a:lnTo>
                  <a:lnTo>
                    <a:pt x="1369" y="633"/>
                  </a:lnTo>
                  <a:lnTo>
                    <a:pt x="1351" y="661"/>
                  </a:lnTo>
                  <a:lnTo>
                    <a:pt x="1339" y="669"/>
                  </a:lnTo>
                  <a:lnTo>
                    <a:pt x="1320" y="666"/>
                  </a:lnTo>
                  <a:lnTo>
                    <a:pt x="1300" y="679"/>
                  </a:lnTo>
                  <a:lnTo>
                    <a:pt x="1287" y="696"/>
                  </a:lnTo>
                  <a:lnTo>
                    <a:pt x="1273" y="727"/>
                  </a:lnTo>
                  <a:lnTo>
                    <a:pt x="1243" y="687"/>
                  </a:lnTo>
                  <a:lnTo>
                    <a:pt x="1234" y="672"/>
                  </a:lnTo>
                  <a:lnTo>
                    <a:pt x="1222" y="660"/>
                  </a:lnTo>
                  <a:lnTo>
                    <a:pt x="1221" y="646"/>
                  </a:lnTo>
                  <a:lnTo>
                    <a:pt x="1230" y="621"/>
                  </a:lnTo>
                  <a:lnTo>
                    <a:pt x="1236" y="604"/>
                  </a:lnTo>
                  <a:lnTo>
                    <a:pt x="1228" y="588"/>
                  </a:lnTo>
                  <a:lnTo>
                    <a:pt x="1212" y="585"/>
                  </a:lnTo>
                  <a:lnTo>
                    <a:pt x="1189" y="571"/>
                  </a:lnTo>
                  <a:lnTo>
                    <a:pt x="1176" y="567"/>
                  </a:lnTo>
                  <a:lnTo>
                    <a:pt x="1155" y="571"/>
                  </a:lnTo>
                  <a:lnTo>
                    <a:pt x="1129" y="586"/>
                  </a:lnTo>
                  <a:lnTo>
                    <a:pt x="1108" y="603"/>
                  </a:lnTo>
                  <a:lnTo>
                    <a:pt x="1102" y="600"/>
                  </a:lnTo>
                  <a:lnTo>
                    <a:pt x="1099" y="589"/>
                  </a:lnTo>
                  <a:lnTo>
                    <a:pt x="1089" y="583"/>
                  </a:lnTo>
                  <a:lnTo>
                    <a:pt x="1075" y="582"/>
                  </a:lnTo>
                  <a:lnTo>
                    <a:pt x="1051" y="594"/>
                  </a:lnTo>
                  <a:lnTo>
                    <a:pt x="1011" y="598"/>
                  </a:lnTo>
                  <a:lnTo>
                    <a:pt x="999" y="595"/>
                  </a:lnTo>
                  <a:lnTo>
                    <a:pt x="988" y="598"/>
                  </a:lnTo>
                  <a:lnTo>
                    <a:pt x="976" y="607"/>
                  </a:lnTo>
                  <a:lnTo>
                    <a:pt x="961" y="595"/>
                  </a:lnTo>
                  <a:lnTo>
                    <a:pt x="954" y="595"/>
                  </a:lnTo>
                  <a:lnTo>
                    <a:pt x="925" y="615"/>
                  </a:lnTo>
                  <a:lnTo>
                    <a:pt x="910" y="619"/>
                  </a:lnTo>
                  <a:lnTo>
                    <a:pt x="871" y="624"/>
                  </a:lnTo>
                  <a:lnTo>
                    <a:pt x="830" y="616"/>
                  </a:lnTo>
                  <a:lnTo>
                    <a:pt x="809" y="607"/>
                  </a:lnTo>
                  <a:lnTo>
                    <a:pt x="788" y="609"/>
                  </a:lnTo>
                  <a:lnTo>
                    <a:pt x="764" y="598"/>
                  </a:lnTo>
                  <a:lnTo>
                    <a:pt x="749" y="600"/>
                  </a:lnTo>
                  <a:lnTo>
                    <a:pt x="736" y="610"/>
                  </a:lnTo>
                  <a:lnTo>
                    <a:pt x="748" y="625"/>
                  </a:lnTo>
                  <a:lnTo>
                    <a:pt x="727" y="648"/>
                  </a:lnTo>
                  <a:lnTo>
                    <a:pt x="719" y="639"/>
                  </a:lnTo>
                  <a:lnTo>
                    <a:pt x="710" y="610"/>
                  </a:lnTo>
                  <a:lnTo>
                    <a:pt x="703" y="597"/>
                  </a:lnTo>
                  <a:lnTo>
                    <a:pt x="686" y="598"/>
                  </a:lnTo>
                  <a:lnTo>
                    <a:pt x="656" y="613"/>
                  </a:lnTo>
                  <a:lnTo>
                    <a:pt x="643" y="639"/>
                  </a:lnTo>
                  <a:lnTo>
                    <a:pt x="638" y="652"/>
                  </a:lnTo>
                  <a:lnTo>
                    <a:pt x="625" y="682"/>
                  </a:lnTo>
                  <a:lnTo>
                    <a:pt x="610" y="688"/>
                  </a:lnTo>
                  <a:lnTo>
                    <a:pt x="593" y="705"/>
                  </a:lnTo>
                  <a:lnTo>
                    <a:pt x="568" y="714"/>
                  </a:lnTo>
                  <a:lnTo>
                    <a:pt x="557" y="724"/>
                  </a:lnTo>
                  <a:lnTo>
                    <a:pt x="545" y="738"/>
                  </a:lnTo>
                  <a:lnTo>
                    <a:pt x="539" y="754"/>
                  </a:lnTo>
                  <a:lnTo>
                    <a:pt x="538" y="777"/>
                  </a:lnTo>
                  <a:lnTo>
                    <a:pt x="551" y="793"/>
                  </a:lnTo>
                  <a:lnTo>
                    <a:pt x="575" y="799"/>
                  </a:lnTo>
                  <a:lnTo>
                    <a:pt x="577" y="805"/>
                  </a:lnTo>
                  <a:lnTo>
                    <a:pt x="569" y="841"/>
                  </a:lnTo>
                  <a:lnTo>
                    <a:pt x="572" y="856"/>
                  </a:lnTo>
                  <a:lnTo>
                    <a:pt x="584" y="877"/>
                  </a:lnTo>
                  <a:lnTo>
                    <a:pt x="583" y="889"/>
                  </a:lnTo>
                  <a:lnTo>
                    <a:pt x="574" y="896"/>
                  </a:lnTo>
                  <a:lnTo>
                    <a:pt x="565" y="899"/>
                  </a:lnTo>
                  <a:lnTo>
                    <a:pt x="547" y="884"/>
                  </a:lnTo>
                  <a:lnTo>
                    <a:pt x="542" y="881"/>
                  </a:lnTo>
                  <a:lnTo>
                    <a:pt x="536" y="883"/>
                  </a:lnTo>
                  <a:lnTo>
                    <a:pt x="529" y="893"/>
                  </a:lnTo>
                  <a:lnTo>
                    <a:pt x="523" y="910"/>
                  </a:lnTo>
                  <a:lnTo>
                    <a:pt x="529" y="952"/>
                  </a:lnTo>
                  <a:lnTo>
                    <a:pt x="527" y="973"/>
                  </a:lnTo>
                  <a:lnTo>
                    <a:pt x="541" y="973"/>
                  </a:lnTo>
                  <a:lnTo>
                    <a:pt x="554" y="982"/>
                  </a:lnTo>
                  <a:lnTo>
                    <a:pt x="566" y="983"/>
                  </a:lnTo>
                  <a:lnTo>
                    <a:pt x="599" y="980"/>
                  </a:lnTo>
                  <a:lnTo>
                    <a:pt x="623" y="976"/>
                  </a:lnTo>
                  <a:lnTo>
                    <a:pt x="638" y="980"/>
                  </a:lnTo>
                  <a:lnTo>
                    <a:pt x="646" y="994"/>
                  </a:lnTo>
                  <a:lnTo>
                    <a:pt x="644" y="1019"/>
                  </a:lnTo>
                  <a:lnTo>
                    <a:pt x="650" y="1036"/>
                  </a:lnTo>
                  <a:lnTo>
                    <a:pt x="668" y="1043"/>
                  </a:lnTo>
                  <a:lnTo>
                    <a:pt x="680" y="1045"/>
                  </a:lnTo>
                  <a:lnTo>
                    <a:pt x="718" y="1022"/>
                  </a:lnTo>
                  <a:lnTo>
                    <a:pt x="749" y="1015"/>
                  </a:lnTo>
                  <a:lnTo>
                    <a:pt x="770" y="1013"/>
                  </a:lnTo>
                  <a:lnTo>
                    <a:pt x="785" y="1013"/>
                  </a:lnTo>
                  <a:lnTo>
                    <a:pt x="793" y="1016"/>
                  </a:lnTo>
                  <a:lnTo>
                    <a:pt x="803" y="1024"/>
                  </a:lnTo>
                  <a:lnTo>
                    <a:pt x="815" y="1030"/>
                  </a:lnTo>
                  <a:lnTo>
                    <a:pt x="832" y="1030"/>
                  </a:lnTo>
                  <a:lnTo>
                    <a:pt x="844" y="1039"/>
                  </a:lnTo>
                  <a:lnTo>
                    <a:pt x="845" y="1046"/>
                  </a:lnTo>
                  <a:lnTo>
                    <a:pt x="845" y="1054"/>
                  </a:lnTo>
                  <a:lnTo>
                    <a:pt x="853" y="1060"/>
                  </a:lnTo>
                  <a:lnTo>
                    <a:pt x="871" y="1060"/>
                  </a:lnTo>
                  <a:lnTo>
                    <a:pt x="880" y="1061"/>
                  </a:lnTo>
                  <a:lnTo>
                    <a:pt x="885" y="1067"/>
                  </a:lnTo>
                  <a:lnTo>
                    <a:pt x="886" y="1075"/>
                  </a:lnTo>
                  <a:lnTo>
                    <a:pt x="883" y="1085"/>
                  </a:lnTo>
                  <a:lnTo>
                    <a:pt x="883" y="1091"/>
                  </a:lnTo>
                  <a:lnTo>
                    <a:pt x="898" y="1093"/>
                  </a:lnTo>
                  <a:lnTo>
                    <a:pt x="915" y="1091"/>
                  </a:lnTo>
                  <a:lnTo>
                    <a:pt x="922" y="1097"/>
                  </a:lnTo>
                  <a:lnTo>
                    <a:pt x="927" y="1105"/>
                  </a:lnTo>
                  <a:lnTo>
                    <a:pt x="927" y="1115"/>
                  </a:lnTo>
                  <a:lnTo>
                    <a:pt x="919" y="1133"/>
                  </a:lnTo>
                  <a:lnTo>
                    <a:pt x="918" y="1144"/>
                  </a:lnTo>
                  <a:lnTo>
                    <a:pt x="885" y="1151"/>
                  </a:lnTo>
                  <a:lnTo>
                    <a:pt x="865" y="1163"/>
                  </a:lnTo>
                  <a:lnTo>
                    <a:pt x="848" y="1175"/>
                  </a:lnTo>
                  <a:lnTo>
                    <a:pt x="835" y="1175"/>
                  </a:lnTo>
                  <a:lnTo>
                    <a:pt x="826" y="1180"/>
                  </a:lnTo>
                  <a:lnTo>
                    <a:pt x="812" y="1192"/>
                  </a:lnTo>
                  <a:lnTo>
                    <a:pt x="797" y="1217"/>
                  </a:lnTo>
                  <a:lnTo>
                    <a:pt x="785" y="1229"/>
                  </a:lnTo>
                  <a:lnTo>
                    <a:pt x="749" y="1220"/>
                  </a:lnTo>
                  <a:lnTo>
                    <a:pt x="733" y="1210"/>
                  </a:lnTo>
                  <a:lnTo>
                    <a:pt x="710" y="1184"/>
                  </a:lnTo>
                  <a:lnTo>
                    <a:pt x="697" y="1177"/>
                  </a:lnTo>
                  <a:lnTo>
                    <a:pt x="659" y="1165"/>
                  </a:lnTo>
                  <a:lnTo>
                    <a:pt x="647" y="1181"/>
                  </a:lnTo>
                  <a:lnTo>
                    <a:pt x="649" y="1187"/>
                  </a:lnTo>
                  <a:lnTo>
                    <a:pt x="652" y="1193"/>
                  </a:lnTo>
                  <a:lnTo>
                    <a:pt x="659" y="1204"/>
                  </a:lnTo>
                  <a:lnTo>
                    <a:pt x="658" y="1216"/>
                  </a:lnTo>
                  <a:lnTo>
                    <a:pt x="646" y="1228"/>
                  </a:lnTo>
                  <a:lnTo>
                    <a:pt x="635" y="1243"/>
                  </a:lnTo>
                  <a:lnTo>
                    <a:pt x="625" y="1259"/>
                  </a:lnTo>
                  <a:lnTo>
                    <a:pt x="604" y="1298"/>
                  </a:lnTo>
                  <a:lnTo>
                    <a:pt x="593" y="1306"/>
                  </a:lnTo>
                  <a:lnTo>
                    <a:pt x="584" y="1294"/>
                  </a:lnTo>
                  <a:lnTo>
                    <a:pt x="560" y="1289"/>
                  </a:lnTo>
                  <a:lnTo>
                    <a:pt x="547" y="1286"/>
                  </a:lnTo>
                  <a:lnTo>
                    <a:pt x="527" y="1288"/>
                  </a:lnTo>
                  <a:lnTo>
                    <a:pt x="523" y="1283"/>
                  </a:lnTo>
                  <a:lnTo>
                    <a:pt x="518" y="1270"/>
                  </a:lnTo>
                  <a:lnTo>
                    <a:pt x="512" y="1253"/>
                  </a:lnTo>
                  <a:lnTo>
                    <a:pt x="505" y="1247"/>
                  </a:lnTo>
                  <a:lnTo>
                    <a:pt x="502" y="1240"/>
                  </a:lnTo>
                  <a:lnTo>
                    <a:pt x="499" y="1238"/>
                  </a:lnTo>
                  <a:lnTo>
                    <a:pt x="494" y="1225"/>
                  </a:lnTo>
                  <a:lnTo>
                    <a:pt x="479" y="1226"/>
                  </a:lnTo>
                  <a:lnTo>
                    <a:pt x="479" y="1238"/>
                  </a:lnTo>
                  <a:lnTo>
                    <a:pt x="470" y="1237"/>
                  </a:lnTo>
                  <a:lnTo>
                    <a:pt x="466" y="1219"/>
                  </a:lnTo>
                  <a:lnTo>
                    <a:pt x="448" y="1220"/>
                  </a:lnTo>
                  <a:lnTo>
                    <a:pt x="446" y="1213"/>
                  </a:lnTo>
                  <a:lnTo>
                    <a:pt x="451" y="1208"/>
                  </a:lnTo>
                  <a:lnTo>
                    <a:pt x="439" y="1186"/>
                  </a:lnTo>
                  <a:lnTo>
                    <a:pt x="433" y="1175"/>
                  </a:lnTo>
                  <a:lnTo>
                    <a:pt x="424" y="1151"/>
                  </a:lnTo>
                  <a:lnTo>
                    <a:pt x="418" y="1141"/>
                  </a:lnTo>
                  <a:lnTo>
                    <a:pt x="412" y="1135"/>
                  </a:lnTo>
                  <a:lnTo>
                    <a:pt x="415" y="1127"/>
                  </a:lnTo>
                  <a:lnTo>
                    <a:pt x="412" y="1120"/>
                  </a:lnTo>
                  <a:lnTo>
                    <a:pt x="386" y="1109"/>
                  </a:lnTo>
                  <a:lnTo>
                    <a:pt x="377" y="1133"/>
                  </a:lnTo>
                  <a:lnTo>
                    <a:pt x="371" y="1136"/>
                  </a:lnTo>
                  <a:lnTo>
                    <a:pt x="344" y="1141"/>
                  </a:lnTo>
                  <a:lnTo>
                    <a:pt x="335" y="1133"/>
                  </a:lnTo>
                  <a:lnTo>
                    <a:pt x="311" y="1096"/>
                  </a:lnTo>
                  <a:lnTo>
                    <a:pt x="299" y="1093"/>
                  </a:lnTo>
                  <a:lnTo>
                    <a:pt x="291" y="1087"/>
                  </a:lnTo>
                  <a:lnTo>
                    <a:pt x="291" y="1082"/>
                  </a:lnTo>
                  <a:lnTo>
                    <a:pt x="294" y="1078"/>
                  </a:lnTo>
                  <a:lnTo>
                    <a:pt x="308" y="1072"/>
                  </a:lnTo>
                  <a:lnTo>
                    <a:pt x="311" y="1067"/>
                  </a:lnTo>
                  <a:lnTo>
                    <a:pt x="312" y="1057"/>
                  </a:lnTo>
                  <a:lnTo>
                    <a:pt x="309" y="1055"/>
                  </a:lnTo>
                  <a:lnTo>
                    <a:pt x="294" y="1051"/>
                  </a:lnTo>
                  <a:lnTo>
                    <a:pt x="285" y="1045"/>
                  </a:lnTo>
                  <a:lnTo>
                    <a:pt x="281" y="1025"/>
                  </a:lnTo>
                  <a:lnTo>
                    <a:pt x="276" y="1021"/>
                  </a:lnTo>
                  <a:lnTo>
                    <a:pt x="266" y="1022"/>
                  </a:lnTo>
                  <a:lnTo>
                    <a:pt x="263" y="1027"/>
                  </a:lnTo>
                  <a:lnTo>
                    <a:pt x="261" y="1037"/>
                  </a:lnTo>
                  <a:lnTo>
                    <a:pt x="261" y="1046"/>
                  </a:lnTo>
                  <a:lnTo>
                    <a:pt x="258" y="1054"/>
                  </a:lnTo>
                  <a:lnTo>
                    <a:pt x="252" y="1057"/>
                  </a:lnTo>
                  <a:lnTo>
                    <a:pt x="248" y="1055"/>
                  </a:lnTo>
                  <a:lnTo>
                    <a:pt x="239" y="1040"/>
                  </a:lnTo>
                  <a:lnTo>
                    <a:pt x="246" y="1015"/>
                  </a:lnTo>
                  <a:lnTo>
                    <a:pt x="227" y="1016"/>
                  </a:lnTo>
                  <a:lnTo>
                    <a:pt x="225" y="1040"/>
                  </a:lnTo>
                  <a:lnTo>
                    <a:pt x="219" y="1046"/>
                  </a:lnTo>
                  <a:lnTo>
                    <a:pt x="209" y="1049"/>
                  </a:lnTo>
                  <a:lnTo>
                    <a:pt x="200" y="1049"/>
                  </a:lnTo>
                  <a:lnTo>
                    <a:pt x="192" y="1043"/>
                  </a:lnTo>
                  <a:lnTo>
                    <a:pt x="194" y="1033"/>
                  </a:lnTo>
                  <a:lnTo>
                    <a:pt x="192" y="1015"/>
                  </a:lnTo>
                  <a:lnTo>
                    <a:pt x="189" y="1001"/>
                  </a:lnTo>
                  <a:lnTo>
                    <a:pt x="185" y="1000"/>
                  </a:lnTo>
                  <a:lnTo>
                    <a:pt x="182" y="1004"/>
                  </a:lnTo>
                  <a:lnTo>
                    <a:pt x="182" y="1018"/>
                  </a:lnTo>
                  <a:lnTo>
                    <a:pt x="168" y="1036"/>
                  </a:lnTo>
                  <a:lnTo>
                    <a:pt x="155" y="1036"/>
                  </a:lnTo>
                  <a:lnTo>
                    <a:pt x="149" y="1027"/>
                  </a:lnTo>
                  <a:lnTo>
                    <a:pt x="146" y="1015"/>
                  </a:lnTo>
                  <a:lnTo>
                    <a:pt x="135" y="1006"/>
                  </a:lnTo>
                  <a:lnTo>
                    <a:pt x="129" y="998"/>
                  </a:lnTo>
                  <a:lnTo>
                    <a:pt x="128" y="986"/>
                  </a:lnTo>
                  <a:lnTo>
                    <a:pt x="122" y="977"/>
                  </a:lnTo>
                  <a:lnTo>
                    <a:pt x="122" y="964"/>
                  </a:lnTo>
                  <a:lnTo>
                    <a:pt x="125" y="953"/>
                  </a:lnTo>
                  <a:lnTo>
                    <a:pt x="134" y="944"/>
                  </a:lnTo>
                  <a:lnTo>
                    <a:pt x="144" y="941"/>
                  </a:lnTo>
                  <a:lnTo>
                    <a:pt x="167" y="937"/>
                  </a:lnTo>
                  <a:lnTo>
                    <a:pt x="177" y="929"/>
                  </a:lnTo>
                  <a:lnTo>
                    <a:pt x="185" y="916"/>
                  </a:lnTo>
                  <a:lnTo>
                    <a:pt x="194" y="908"/>
                  </a:lnTo>
                  <a:lnTo>
                    <a:pt x="206" y="905"/>
                  </a:lnTo>
                  <a:lnTo>
                    <a:pt x="219" y="911"/>
                  </a:lnTo>
                  <a:lnTo>
                    <a:pt x="228" y="910"/>
                  </a:lnTo>
                  <a:lnTo>
                    <a:pt x="234" y="904"/>
                  </a:lnTo>
                  <a:lnTo>
                    <a:pt x="234" y="892"/>
                  </a:lnTo>
                  <a:lnTo>
                    <a:pt x="228" y="881"/>
                  </a:lnTo>
                  <a:lnTo>
                    <a:pt x="200" y="850"/>
                  </a:lnTo>
                  <a:lnTo>
                    <a:pt x="191" y="832"/>
                  </a:lnTo>
                  <a:lnTo>
                    <a:pt x="176" y="820"/>
                  </a:lnTo>
                  <a:lnTo>
                    <a:pt x="168" y="808"/>
                  </a:lnTo>
                  <a:lnTo>
                    <a:pt x="165" y="789"/>
                  </a:lnTo>
                  <a:lnTo>
                    <a:pt x="156" y="772"/>
                  </a:lnTo>
                  <a:lnTo>
                    <a:pt x="140" y="757"/>
                  </a:lnTo>
                  <a:lnTo>
                    <a:pt x="119" y="745"/>
                  </a:lnTo>
                  <a:lnTo>
                    <a:pt x="95" y="739"/>
                  </a:lnTo>
                  <a:lnTo>
                    <a:pt x="83" y="735"/>
                  </a:lnTo>
                  <a:lnTo>
                    <a:pt x="75" y="724"/>
                  </a:lnTo>
                  <a:lnTo>
                    <a:pt x="71" y="703"/>
                  </a:lnTo>
                  <a:lnTo>
                    <a:pt x="53" y="664"/>
                  </a:lnTo>
                  <a:lnTo>
                    <a:pt x="51" y="648"/>
                  </a:lnTo>
                  <a:lnTo>
                    <a:pt x="47" y="640"/>
                  </a:lnTo>
                  <a:lnTo>
                    <a:pt x="38" y="606"/>
                  </a:lnTo>
                  <a:lnTo>
                    <a:pt x="57" y="603"/>
                  </a:lnTo>
                  <a:lnTo>
                    <a:pt x="50" y="547"/>
                  </a:lnTo>
                  <a:lnTo>
                    <a:pt x="42" y="520"/>
                  </a:lnTo>
                  <a:lnTo>
                    <a:pt x="59" y="519"/>
                  </a:lnTo>
                  <a:lnTo>
                    <a:pt x="72" y="510"/>
                  </a:lnTo>
                  <a:lnTo>
                    <a:pt x="47" y="475"/>
                  </a:lnTo>
                  <a:lnTo>
                    <a:pt x="45" y="456"/>
                  </a:lnTo>
                  <a:lnTo>
                    <a:pt x="21" y="460"/>
                  </a:lnTo>
                  <a:lnTo>
                    <a:pt x="0" y="456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5" y="433"/>
                  </a:lnTo>
                  <a:lnTo>
                    <a:pt x="21" y="426"/>
                  </a:lnTo>
                  <a:lnTo>
                    <a:pt x="30" y="417"/>
                  </a:lnTo>
                  <a:lnTo>
                    <a:pt x="39" y="421"/>
                  </a:lnTo>
                  <a:lnTo>
                    <a:pt x="60" y="421"/>
                  </a:lnTo>
                  <a:lnTo>
                    <a:pt x="93" y="418"/>
                  </a:lnTo>
                  <a:lnTo>
                    <a:pt x="96" y="424"/>
                  </a:lnTo>
                  <a:lnTo>
                    <a:pt x="110" y="423"/>
                  </a:lnTo>
                  <a:lnTo>
                    <a:pt x="126" y="447"/>
                  </a:lnTo>
                  <a:lnTo>
                    <a:pt x="156" y="435"/>
                  </a:lnTo>
                  <a:lnTo>
                    <a:pt x="168" y="435"/>
                  </a:lnTo>
                  <a:lnTo>
                    <a:pt x="188" y="427"/>
                  </a:lnTo>
                  <a:lnTo>
                    <a:pt x="200" y="424"/>
                  </a:lnTo>
                  <a:lnTo>
                    <a:pt x="221" y="406"/>
                  </a:lnTo>
                  <a:lnTo>
                    <a:pt x="216" y="385"/>
                  </a:lnTo>
                  <a:lnTo>
                    <a:pt x="219" y="373"/>
                  </a:lnTo>
                  <a:lnTo>
                    <a:pt x="233" y="349"/>
                  </a:lnTo>
                  <a:lnTo>
                    <a:pt x="231" y="333"/>
                  </a:lnTo>
                  <a:lnTo>
                    <a:pt x="242" y="309"/>
                  </a:lnTo>
                  <a:lnTo>
                    <a:pt x="251" y="312"/>
                  </a:lnTo>
                  <a:lnTo>
                    <a:pt x="267" y="266"/>
                  </a:lnTo>
                  <a:lnTo>
                    <a:pt x="275" y="219"/>
                  </a:lnTo>
                  <a:lnTo>
                    <a:pt x="254" y="213"/>
                  </a:lnTo>
                  <a:lnTo>
                    <a:pt x="249" y="186"/>
                  </a:lnTo>
                  <a:lnTo>
                    <a:pt x="249" y="176"/>
                  </a:lnTo>
                  <a:lnTo>
                    <a:pt x="242" y="165"/>
                  </a:lnTo>
                  <a:lnTo>
                    <a:pt x="239" y="147"/>
                  </a:lnTo>
                  <a:lnTo>
                    <a:pt x="239" y="123"/>
                  </a:lnTo>
                  <a:lnTo>
                    <a:pt x="258" y="117"/>
                  </a:lnTo>
                  <a:lnTo>
                    <a:pt x="302" y="114"/>
                  </a:lnTo>
                  <a:lnTo>
                    <a:pt x="324" y="116"/>
                  </a:lnTo>
                  <a:lnTo>
                    <a:pt x="360" y="125"/>
                  </a:lnTo>
                  <a:lnTo>
                    <a:pt x="382" y="120"/>
                  </a:lnTo>
                  <a:lnTo>
                    <a:pt x="388" y="123"/>
                  </a:lnTo>
                  <a:lnTo>
                    <a:pt x="395" y="140"/>
                  </a:lnTo>
                  <a:lnTo>
                    <a:pt x="404" y="150"/>
                  </a:lnTo>
                  <a:lnTo>
                    <a:pt x="427" y="155"/>
                  </a:lnTo>
                  <a:lnTo>
                    <a:pt x="490" y="168"/>
                  </a:lnTo>
                  <a:lnTo>
                    <a:pt x="521" y="174"/>
                  </a:lnTo>
                  <a:lnTo>
                    <a:pt x="536" y="182"/>
                  </a:lnTo>
                  <a:lnTo>
                    <a:pt x="553" y="198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165" y="976"/>
              <a:ext cx="946" cy="646"/>
            </a:xfrm>
            <a:custGeom>
              <a:avLst/>
              <a:gdLst>
                <a:gd name="T0" fmla="*/ 20 w 1094"/>
                <a:gd name="T1" fmla="*/ 6 h 788"/>
                <a:gd name="T2" fmla="*/ 19 w 1094"/>
                <a:gd name="T3" fmla="*/ 6 h 788"/>
                <a:gd name="T4" fmla="*/ 17 w 1094"/>
                <a:gd name="T5" fmla="*/ 6 h 788"/>
                <a:gd name="T6" fmla="*/ 16 w 1094"/>
                <a:gd name="T7" fmla="*/ 6 h 788"/>
                <a:gd name="T8" fmla="*/ 14 w 1094"/>
                <a:gd name="T9" fmla="*/ 6 h 788"/>
                <a:gd name="T10" fmla="*/ 12 w 1094"/>
                <a:gd name="T11" fmla="*/ 6 h 788"/>
                <a:gd name="T12" fmla="*/ 10 w 1094"/>
                <a:gd name="T13" fmla="*/ 6 h 788"/>
                <a:gd name="T14" fmla="*/ 5 w 1094"/>
                <a:gd name="T15" fmla="*/ 6 h 788"/>
                <a:gd name="T16" fmla="*/ 3 w 1094"/>
                <a:gd name="T17" fmla="*/ 5 h 788"/>
                <a:gd name="T18" fmla="*/ 3 w 1094"/>
                <a:gd name="T19" fmla="*/ 5 h 788"/>
                <a:gd name="T20" fmla="*/ 1 w 1094"/>
                <a:gd name="T21" fmla="*/ 4 h 788"/>
                <a:gd name="T22" fmla="*/ 3 w 1094"/>
                <a:gd name="T23" fmla="*/ 4 h 788"/>
                <a:gd name="T24" fmla="*/ 5 w 1094"/>
                <a:gd name="T25" fmla="*/ 4 h 788"/>
                <a:gd name="T26" fmla="*/ 6 w 1094"/>
                <a:gd name="T27" fmla="*/ 4 h 788"/>
                <a:gd name="T28" fmla="*/ 7 w 1094"/>
                <a:gd name="T29" fmla="*/ 3 h 788"/>
                <a:gd name="T30" fmla="*/ 8 w 1094"/>
                <a:gd name="T31" fmla="*/ 3 h 788"/>
                <a:gd name="T32" fmla="*/ 10 w 1094"/>
                <a:gd name="T33" fmla="*/ 3 h 788"/>
                <a:gd name="T34" fmla="*/ 10 w 1094"/>
                <a:gd name="T35" fmla="*/ 2 h 788"/>
                <a:gd name="T36" fmla="*/ 9 w 1094"/>
                <a:gd name="T37" fmla="*/ 2 h 788"/>
                <a:gd name="T38" fmla="*/ 9 w 1094"/>
                <a:gd name="T39" fmla="*/ 2 h 788"/>
                <a:gd name="T40" fmla="*/ 10 w 1094"/>
                <a:gd name="T41" fmla="*/ 2 h 788"/>
                <a:gd name="T42" fmla="*/ 10 w 1094"/>
                <a:gd name="T43" fmla="*/ 2 h 788"/>
                <a:gd name="T44" fmla="*/ 11 w 1094"/>
                <a:gd name="T45" fmla="*/ 2 h 788"/>
                <a:gd name="T46" fmla="*/ 13 w 1094"/>
                <a:gd name="T47" fmla="*/ 2 h 788"/>
                <a:gd name="T48" fmla="*/ 15 w 1094"/>
                <a:gd name="T49" fmla="*/ 2 h 788"/>
                <a:gd name="T50" fmla="*/ 16 w 1094"/>
                <a:gd name="T51" fmla="*/ 2 h 788"/>
                <a:gd name="T52" fmla="*/ 17 w 1094"/>
                <a:gd name="T53" fmla="*/ 2 h 788"/>
                <a:gd name="T54" fmla="*/ 19 w 1094"/>
                <a:gd name="T55" fmla="*/ 2 h 788"/>
                <a:gd name="T56" fmla="*/ 19 w 1094"/>
                <a:gd name="T57" fmla="*/ 2 h 788"/>
                <a:gd name="T58" fmla="*/ 22 w 1094"/>
                <a:gd name="T59" fmla="*/ 2 h 788"/>
                <a:gd name="T60" fmla="*/ 23 w 1094"/>
                <a:gd name="T61" fmla="*/ 2 h 788"/>
                <a:gd name="T62" fmla="*/ 26 w 1094"/>
                <a:gd name="T63" fmla="*/ 2 h 788"/>
                <a:gd name="T64" fmla="*/ 27 w 1094"/>
                <a:gd name="T65" fmla="*/ 2 h 788"/>
                <a:gd name="T66" fmla="*/ 29 w 1094"/>
                <a:gd name="T67" fmla="*/ 2 h 788"/>
                <a:gd name="T68" fmla="*/ 29 w 1094"/>
                <a:gd name="T69" fmla="*/ 2 h 788"/>
                <a:gd name="T70" fmla="*/ 29 w 1094"/>
                <a:gd name="T71" fmla="*/ 2 h 788"/>
                <a:gd name="T72" fmla="*/ 30 w 1094"/>
                <a:gd name="T73" fmla="*/ 2 h 788"/>
                <a:gd name="T74" fmla="*/ 29 w 1094"/>
                <a:gd name="T75" fmla="*/ 2 h 788"/>
                <a:gd name="T76" fmla="*/ 29 w 1094"/>
                <a:gd name="T77" fmla="*/ 2 h 788"/>
                <a:gd name="T78" fmla="*/ 32 w 1094"/>
                <a:gd name="T79" fmla="*/ 3 h 788"/>
                <a:gd name="T80" fmla="*/ 33 w 1094"/>
                <a:gd name="T81" fmla="*/ 3 h 788"/>
                <a:gd name="T82" fmla="*/ 33 w 1094"/>
                <a:gd name="T83" fmla="*/ 4 h 788"/>
                <a:gd name="T84" fmla="*/ 31 w 1094"/>
                <a:gd name="T85" fmla="*/ 4 h 788"/>
                <a:gd name="T86" fmla="*/ 31 w 1094"/>
                <a:gd name="T87" fmla="*/ 5 h 788"/>
                <a:gd name="T88" fmla="*/ 29 w 1094"/>
                <a:gd name="T89" fmla="*/ 4 h 788"/>
                <a:gd name="T90" fmla="*/ 25 w 1094"/>
                <a:gd name="T91" fmla="*/ 4 h 788"/>
                <a:gd name="T92" fmla="*/ 23 w 1094"/>
                <a:gd name="T93" fmla="*/ 4 h 788"/>
                <a:gd name="T94" fmla="*/ 20 w 1094"/>
                <a:gd name="T95" fmla="*/ 4 h 788"/>
                <a:gd name="T96" fmla="*/ 20 w 1094"/>
                <a:gd name="T97" fmla="*/ 4 h 7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4"/>
                <a:gd name="T148" fmla="*/ 0 h 788"/>
                <a:gd name="T149" fmla="*/ 1094 w 1094"/>
                <a:gd name="T150" fmla="*/ 788 h 7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4" h="788">
                  <a:moveTo>
                    <a:pt x="698" y="560"/>
                  </a:moveTo>
                  <a:lnTo>
                    <a:pt x="690" y="607"/>
                  </a:lnTo>
                  <a:lnTo>
                    <a:pt x="674" y="653"/>
                  </a:lnTo>
                  <a:lnTo>
                    <a:pt x="665" y="650"/>
                  </a:lnTo>
                  <a:lnTo>
                    <a:pt x="654" y="674"/>
                  </a:lnTo>
                  <a:lnTo>
                    <a:pt x="656" y="690"/>
                  </a:lnTo>
                  <a:lnTo>
                    <a:pt x="642" y="714"/>
                  </a:lnTo>
                  <a:lnTo>
                    <a:pt x="639" y="726"/>
                  </a:lnTo>
                  <a:lnTo>
                    <a:pt x="644" y="747"/>
                  </a:lnTo>
                  <a:lnTo>
                    <a:pt x="623" y="765"/>
                  </a:lnTo>
                  <a:lnTo>
                    <a:pt x="611" y="768"/>
                  </a:lnTo>
                  <a:lnTo>
                    <a:pt x="591" y="776"/>
                  </a:lnTo>
                  <a:lnTo>
                    <a:pt x="579" y="776"/>
                  </a:lnTo>
                  <a:lnTo>
                    <a:pt x="549" y="788"/>
                  </a:lnTo>
                  <a:lnTo>
                    <a:pt x="533" y="764"/>
                  </a:lnTo>
                  <a:lnTo>
                    <a:pt x="524" y="746"/>
                  </a:lnTo>
                  <a:lnTo>
                    <a:pt x="513" y="738"/>
                  </a:lnTo>
                  <a:lnTo>
                    <a:pt x="498" y="734"/>
                  </a:lnTo>
                  <a:lnTo>
                    <a:pt x="471" y="740"/>
                  </a:lnTo>
                  <a:lnTo>
                    <a:pt x="452" y="741"/>
                  </a:lnTo>
                  <a:lnTo>
                    <a:pt x="444" y="732"/>
                  </a:lnTo>
                  <a:lnTo>
                    <a:pt x="446" y="719"/>
                  </a:lnTo>
                  <a:lnTo>
                    <a:pt x="437" y="713"/>
                  </a:lnTo>
                  <a:lnTo>
                    <a:pt x="413" y="711"/>
                  </a:lnTo>
                  <a:lnTo>
                    <a:pt x="393" y="708"/>
                  </a:lnTo>
                  <a:lnTo>
                    <a:pt x="365" y="698"/>
                  </a:lnTo>
                  <a:lnTo>
                    <a:pt x="348" y="699"/>
                  </a:lnTo>
                  <a:lnTo>
                    <a:pt x="321" y="710"/>
                  </a:lnTo>
                  <a:lnTo>
                    <a:pt x="293" y="716"/>
                  </a:lnTo>
                  <a:lnTo>
                    <a:pt x="273" y="717"/>
                  </a:lnTo>
                  <a:lnTo>
                    <a:pt x="241" y="704"/>
                  </a:lnTo>
                  <a:lnTo>
                    <a:pt x="174" y="693"/>
                  </a:lnTo>
                  <a:lnTo>
                    <a:pt x="135" y="680"/>
                  </a:lnTo>
                  <a:lnTo>
                    <a:pt x="93" y="650"/>
                  </a:lnTo>
                  <a:lnTo>
                    <a:pt x="63" y="631"/>
                  </a:lnTo>
                  <a:lnTo>
                    <a:pt x="39" y="625"/>
                  </a:lnTo>
                  <a:lnTo>
                    <a:pt x="43" y="608"/>
                  </a:lnTo>
                  <a:lnTo>
                    <a:pt x="43" y="571"/>
                  </a:lnTo>
                  <a:lnTo>
                    <a:pt x="37" y="560"/>
                  </a:lnTo>
                  <a:lnTo>
                    <a:pt x="27" y="554"/>
                  </a:lnTo>
                  <a:lnTo>
                    <a:pt x="4" y="547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4"/>
                  </a:lnTo>
                  <a:lnTo>
                    <a:pt x="19" y="526"/>
                  </a:lnTo>
                  <a:lnTo>
                    <a:pt x="52" y="517"/>
                  </a:lnTo>
                  <a:lnTo>
                    <a:pt x="84" y="490"/>
                  </a:lnTo>
                  <a:lnTo>
                    <a:pt x="93" y="466"/>
                  </a:lnTo>
                  <a:lnTo>
                    <a:pt x="109" y="442"/>
                  </a:lnTo>
                  <a:lnTo>
                    <a:pt x="118" y="434"/>
                  </a:lnTo>
                  <a:lnTo>
                    <a:pt x="139" y="434"/>
                  </a:lnTo>
                  <a:lnTo>
                    <a:pt x="154" y="433"/>
                  </a:lnTo>
                  <a:lnTo>
                    <a:pt x="163" y="431"/>
                  </a:lnTo>
                  <a:lnTo>
                    <a:pt x="174" y="425"/>
                  </a:lnTo>
                  <a:lnTo>
                    <a:pt x="178" y="425"/>
                  </a:lnTo>
                  <a:lnTo>
                    <a:pt x="183" y="436"/>
                  </a:lnTo>
                  <a:lnTo>
                    <a:pt x="189" y="439"/>
                  </a:lnTo>
                  <a:lnTo>
                    <a:pt x="195" y="437"/>
                  </a:lnTo>
                  <a:lnTo>
                    <a:pt x="205" y="425"/>
                  </a:lnTo>
                  <a:lnTo>
                    <a:pt x="208" y="400"/>
                  </a:lnTo>
                  <a:lnTo>
                    <a:pt x="220" y="391"/>
                  </a:lnTo>
                  <a:lnTo>
                    <a:pt x="237" y="391"/>
                  </a:lnTo>
                  <a:lnTo>
                    <a:pt x="247" y="401"/>
                  </a:lnTo>
                  <a:lnTo>
                    <a:pt x="259" y="413"/>
                  </a:lnTo>
                  <a:lnTo>
                    <a:pt x="270" y="419"/>
                  </a:lnTo>
                  <a:lnTo>
                    <a:pt x="283" y="419"/>
                  </a:lnTo>
                  <a:lnTo>
                    <a:pt x="309" y="413"/>
                  </a:lnTo>
                  <a:lnTo>
                    <a:pt x="320" y="401"/>
                  </a:lnTo>
                  <a:lnTo>
                    <a:pt x="344" y="394"/>
                  </a:lnTo>
                  <a:lnTo>
                    <a:pt x="342" y="347"/>
                  </a:lnTo>
                  <a:lnTo>
                    <a:pt x="341" y="325"/>
                  </a:lnTo>
                  <a:lnTo>
                    <a:pt x="333" y="313"/>
                  </a:lnTo>
                  <a:lnTo>
                    <a:pt x="321" y="307"/>
                  </a:lnTo>
                  <a:lnTo>
                    <a:pt x="293" y="308"/>
                  </a:lnTo>
                  <a:lnTo>
                    <a:pt x="279" y="305"/>
                  </a:lnTo>
                  <a:lnTo>
                    <a:pt x="273" y="302"/>
                  </a:lnTo>
                  <a:lnTo>
                    <a:pt x="268" y="290"/>
                  </a:lnTo>
                  <a:lnTo>
                    <a:pt x="268" y="280"/>
                  </a:lnTo>
                  <a:lnTo>
                    <a:pt x="274" y="268"/>
                  </a:lnTo>
                  <a:lnTo>
                    <a:pt x="282" y="260"/>
                  </a:lnTo>
                  <a:lnTo>
                    <a:pt x="293" y="257"/>
                  </a:lnTo>
                  <a:lnTo>
                    <a:pt x="311" y="262"/>
                  </a:lnTo>
                  <a:lnTo>
                    <a:pt x="335" y="277"/>
                  </a:lnTo>
                  <a:lnTo>
                    <a:pt x="342" y="278"/>
                  </a:lnTo>
                  <a:lnTo>
                    <a:pt x="348" y="274"/>
                  </a:lnTo>
                  <a:lnTo>
                    <a:pt x="354" y="265"/>
                  </a:lnTo>
                  <a:lnTo>
                    <a:pt x="354" y="256"/>
                  </a:lnTo>
                  <a:lnTo>
                    <a:pt x="338" y="223"/>
                  </a:lnTo>
                  <a:lnTo>
                    <a:pt x="323" y="206"/>
                  </a:lnTo>
                  <a:lnTo>
                    <a:pt x="321" y="197"/>
                  </a:lnTo>
                  <a:lnTo>
                    <a:pt x="330" y="181"/>
                  </a:lnTo>
                  <a:lnTo>
                    <a:pt x="363" y="150"/>
                  </a:lnTo>
                  <a:lnTo>
                    <a:pt x="374" y="130"/>
                  </a:lnTo>
                  <a:lnTo>
                    <a:pt x="390" y="120"/>
                  </a:lnTo>
                  <a:lnTo>
                    <a:pt x="411" y="118"/>
                  </a:lnTo>
                  <a:lnTo>
                    <a:pt x="429" y="121"/>
                  </a:lnTo>
                  <a:lnTo>
                    <a:pt x="458" y="141"/>
                  </a:lnTo>
                  <a:lnTo>
                    <a:pt x="474" y="151"/>
                  </a:lnTo>
                  <a:lnTo>
                    <a:pt x="483" y="150"/>
                  </a:lnTo>
                  <a:lnTo>
                    <a:pt x="491" y="147"/>
                  </a:lnTo>
                  <a:lnTo>
                    <a:pt x="524" y="147"/>
                  </a:lnTo>
                  <a:lnTo>
                    <a:pt x="539" y="139"/>
                  </a:lnTo>
                  <a:lnTo>
                    <a:pt x="548" y="138"/>
                  </a:lnTo>
                  <a:lnTo>
                    <a:pt x="558" y="133"/>
                  </a:lnTo>
                  <a:lnTo>
                    <a:pt x="564" y="120"/>
                  </a:lnTo>
                  <a:lnTo>
                    <a:pt x="569" y="115"/>
                  </a:lnTo>
                  <a:lnTo>
                    <a:pt x="573" y="115"/>
                  </a:lnTo>
                  <a:lnTo>
                    <a:pt x="579" y="123"/>
                  </a:lnTo>
                  <a:lnTo>
                    <a:pt x="588" y="129"/>
                  </a:lnTo>
                  <a:lnTo>
                    <a:pt x="590" y="120"/>
                  </a:lnTo>
                  <a:lnTo>
                    <a:pt x="605" y="118"/>
                  </a:lnTo>
                  <a:lnTo>
                    <a:pt x="617" y="115"/>
                  </a:lnTo>
                  <a:lnTo>
                    <a:pt x="624" y="105"/>
                  </a:lnTo>
                  <a:lnTo>
                    <a:pt x="632" y="90"/>
                  </a:lnTo>
                  <a:lnTo>
                    <a:pt x="636" y="72"/>
                  </a:lnTo>
                  <a:lnTo>
                    <a:pt x="647" y="61"/>
                  </a:lnTo>
                  <a:lnTo>
                    <a:pt x="678" y="49"/>
                  </a:lnTo>
                  <a:lnTo>
                    <a:pt x="695" y="25"/>
                  </a:lnTo>
                  <a:lnTo>
                    <a:pt x="704" y="22"/>
                  </a:lnTo>
                  <a:lnTo>
                    <a:pt x="710" y="24"/>
                  </a:lnTo>
                  <a:lnTo>
                    <a:pt x="728" y="33"/>
                  </a:lnTo>
                  <a:lnTo>
                    <a:pt x="744" y="33"/>
                  </a:lnTo>
                  <a:lnTo>
                    <a:pt x="777" y="18"/>
                  </a:lnTo>
                  <a:lnTo>
                    <a:pt x="791" y="16"/>
                  </a:lnTo>
                  <a:lnTo>
                    <a:pt x="811" y="22"/>
                  </a:lnTo>
                  <a:lnTo>
                    <a:pt x="824" y="22"/>
                  </a:lnTo>
                  <a:lnTo>
                    <a:pt x="835" y="19"/>
                  </a:lnTo>
                  <a:lnTo>
                    <a:pt x="851" y="3"/>
                  </a:lnTo>
                  <a:lnTo>
                    <a:pt x="860" y="0"/>
                  </a:lnTo>
                  <a:lnTo>
                    <a:pt x="866" y="3"/>
                  </a:lnTo>
                  <a:lnTo>
                    <a:pt x="872" y="7"/>
                  </a:lnTo>
                  <a:lnTo>
                    <a:pt x="877" y="21"/>
                  </a:lnTo>
                  <a:lnTo>
                    <a:pt x="883" y="27"/>
                  </a:lnTo>
                  <a:lnTo>
                    <a:pt x="893" y="31"/>
                  </a:lnTo>
                  <a:lnTo>
                    <a:pt x="911" y="30"/>
                  </a:lnTo>
                  <a:lnTo>
                    <a:pt x="928" y="28"/>
                  </a:lnTo>
                  <a:lnTo>
                    <a:pt x="928" y="37"/>
                  </a:lnTo>
                  <a:lnTo>
                    <a:pt x="938" y="52"/>
                  </a:lnTo>
                  <a:lnTo>
                    <a:pt x="928" y="60"/>
                  </a:lnTo>
                  <a:lnTo>
                    <a:pt x="932" y="85"/>
                  </a:lnTo>
                  <a:lnTo>
                    <a:pt x="940" y="84"/>
                  </a:lnTo>
                  <a:lnTo>
                    <a:pt x="941" y="94"/>
                  </a:lnTo>
                  <a:lnTo>
                    <a:pt x="946" y="100"/>
                  </a:lnTo>
                  <a:lnTo>
                    <a:pt x="946" y="117"/>
                  </a:lnTo>
                  <a:lnTo>
                    <a:pt x="920" y="130"/>
                  </a:lnTo>
                  <a:lnTo>
                    <a:pt x="949" y="145"/>
                  </a:lnTo>
                  <a:lnTo>
                    <a:pt x="952" y="189"/>
                  </a:lnTo>
                  <a:lnTo>
                    <a:pt x="964" y="214"/>
                  </a:lnTo>
                  <a:lnTo>
                    <a:pt x="962" y="235"/>
                  </a:lnTo>
                  <a:lnTo>
                    <a:pt x="958" y="247"/>
                  </a:lnTo>
                  <a:lnTo>
                    <a:pt x="950" y="245"/>
                  </a:lnTo>
                  <a:lnTo>
                    <a:pt x="947" y="256"/>
                  </a:lnTo>
                  <a:lnTo>
                    <a:pt x="947" y="262"/>
                  </a:lnTo>
                  <a:lnTo>
                    <a:pt x="937" y="262"/>
                  </a:lnTo>
                  <a:lnTo>
                    <a:pt x="931" y="295"/>
                  </a:lnTo>
                  <a:lnTo>
                    <a:pt x="937" y="316"/>
                  </a:lnTo>
                  <a:lnTo>
                    <a:pt x="943" y="337"/>
                  </a:lnTo>
                  <a:lnTo>
                    <a:pt x="986" y="356"/>
                  </a:lnTo>
                  <a:lnTo>
                    <a:pt x="1022" y="371"/>
                  </a:lnTo>
                  <a:lnTo>
                    <a:pt x="1060" y="386"/>
                  </a:lnTo>
                  <a:lnTo>
                    <a:pt x="1090" y="401"/>
                  </a:lnTo>
                  <a:lnTo>
                    <a:pt x="1094" y="409"/>
                  </a:lnTo>
                  <a:lnTo>
                    <a:pt x="1091" y="418"/>
                  </a:lnTo>
                  <a:lnTo>
                    <a:pt x="1082" y="428"/>
                  </a:lnTo>
                  <a:lnTo>
                    <a:pt x="1073" y="443"/>
                  </a:lnTo>
                  <a:lnTo>
                    <a:pt x="1070" y="467"/>
                  </a:lnTo>
                  <a:lnTo>
                    <a:pt x="1075" y="482"/>
                  </a:lnTo>
                  <a:lnTo>
                    <a:pt x="1078" y="499"/>
                  </a:lnTo>
                  <a:lnTo>
                    <a:pt x="1072" y="503"/>
                  </a:lnTo>
                  <a:lnTo>
                    <a:pt x="1060" y="499"/>
                  </a:lnTo>
                  <a:lnTo>
                    <a:pt x="1048" y="485"/>
                  </a:lnTo>
                  <a:lnTo>
                    <a:pt x="1042" y="484"/>
                  </a:lnTo>
                  <a:lnTo>
                    <a:pt x="1034" y="487"/>
                  </a:lnTo>
                  <a:lnTo>
                    <a:pt x="1022" y="520"/>
                  </a:lnTo>
                  <a:lnTo>
                    <a:pt x="1010" y="530"/>
                  </a:lnTo>
                  <a:lnTo>
                    <a:pt x="1004" y="545"/>
                  </a:lnTo>
                  <a:lnTo>
                    <a:pt x="992" y="559"/>
                  </a:lnTo>
                  <a:lnTo>
                    <a:pt x="988" y="559"/>
                  </a:lnTo>
                  <a:lnTo>
                    <a:pt x="976" y="539"/>
                  </a:lnTo>
                  <a:lnTo>
                    <a:pt x="959" y="523"/>
                  </a:lnTo>
                  <a:lnTo>
                    <a:pt x="944" y="515"/>
                  </a:lnTo>
                  <a:lnTo>
                    <a:pt x="913" y="509"/>
                  </a:lnTo>
                  <a:lnTo>
                    <a:pt x="850" y="496"/>
                  </a:lnTo>
                  <a:lnTo>
                    <a:pt x="827" y="491"/>
                  </a:lnTo>
                  <a:lnTo>
                    <a:pt x="818" y="481"/>
                  </a:lnTo>
                  <a:lnTo>
                    <a:pt x="811" y="464"/>
                  </a:lnTo>
                  <a:lnTo>
                    <a:pt x="805" y="461"/>
                  </a:lnTo>
                  <a:lnTo>
                    <a:pt x="783" y="466"/>
                  </a:lnTo>
                  <a:lnTo>
                    <a:pt x="747" y="457"/>
                  </a:lnTo>
                  <a:lnTo>
                    <a:pt x="725" y="455"/>
                  </a:lnTo>
                  <a:lnTo>
                    <a:pt x="681" y="458"/>
                  </a:lnTo>
                  <a:lnTo>
                    <a:pt x="662" y="464"/>
                  </a:lnTo>
                  <a:lnTo>
                    <a:pt x="662" y="488"/>
                  </a:lnTo>
                  <a:lnTo>
                    <a:pt x="665" y="506"/>
                  </a:lnTo>
                  <a:lnTo>
                    <a:pt x="672" y="517"/>
                  </a:lnTo>
                  <a:lnTo>
                    <a:pt x="672" y="527"/>
                  </a:lnTo>
                  <a:lnTo>
                    <a:pt x="677" y="554"/>
                  </a:lnTo>
                  <a:lnTo>
                    <a:pt x="698" y="56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3123" y="3396"/>
              <a:ext cx="668" cy="593"/>
            </a:xfrm>
            <a:custGeom>
              <a:avLst/>
              <a:gdLst>
                <a:gd name="T0" fmla="*/ 12 w 773"/>
                <a:gd name="T1" fmla="*/ 5 h 724"/>
                <a:gd name="T2" fmla="*/ 9 w 773"/>
                <a:gd name="T3" fmla="*/ 5 h 724"/>
                <a:gd name="T4" fmla="*/ 8 w 773"/>
                <a:gd name="T5" fmla="*/ 5 h 724"/>
                <a:gd name="T6" fmla="*/ 7 w 773"/>
                <a:gd name="T7" fmla="*/ 6 h 724"/>
                <a:gd name="T8" fmla="*/ 7 w 773"/>
                <a:gd name="T9" fmla="*/ 6 h 724"/>
                <a:gd name="T10" fmla="*/ 5 w 773"/>
                <a:gd name="T11" fmla="*/ 6 h 724"/>
                <a:gd name="T12" fmla="*/ 3 w 773"/>
                <a:gd name="T13" fmla="*/ 6 h 724"/>
                <a:gd name="T14" fmla="*/ 3 w 773"/>
                <a:gd name="T15" fmla="*/ 6 h 724"/>
                <a:gd name="T16" fmla="*/ 3 w 773"/>
                <a:gd name="T17" fmla="*/ 6 h 724"/>
                <a:gd name="T18" fmla="*/ 0 w 773"/>
                <a:gd name="T19" fmla="*/ 6 h 724"/>
                <a:gd name="T20" fmla="*/ 3 w 773"/>
                <a:gd name="T21" fmla="*/ 5 h 724"/>
                <a:gd name="T22" fmla="*/ 3 w 773"/>
                <a:gd name="T23" fmla="*/ 5 h 724"/>
                <a:gd name="T24" fmla="*/ 3 w 773"/>
                <a:gd name="T25" fmla="*/ 4 h 724"/>
                <a:gd name="T26" fmla="*/ 3 w 773"/>
                <a:gd name="T27" fmla="*/ 3 h 724"/>
                <a:gd name="T28" fmla="*/ 3 w 773"/>
                <a:gd name="T29" fmla="*/ 2 h 724"/>
                <a:gd name="T30" fmla="*/ 3 w 773"/>
                <a:gd name="T31" fmla="*/ 2 h 724"/>
                <a:gd name="T32" fmla="*/ 3 w 773"/>
                <a:gd name="T33" fmla="*/ 2 h 724"/>
                <a:gd name="T34" fmla="*/ 5 w 773"/>
                <a:gd name="T35" fmla="*/ 2 h 724"/>
                <a:gd name="T36" fmla="*/ 7 w 773"/>
                <a:gd name="T37" fmla="*/ 2 h 724"/>
                <a:gd name="T38" fmla="*/ 8 w 773"/>
                <a:gd name="T39" fmla="*/ 2 h 724"/>
                <a:gd name="T40" fmla="*/ 8 w 773"/>
                <a:gd name="T41" fmla="*/ 2 h 724"/>
                <a:gd name="T42" fmla="*/ 9 w 773"/>
                <a:gd name="T43" fmla="*/ 2 h 724"/>
                <a:gd name="T44" fmla="*/ 9 w 773"/>
                <a:gd name="T45" fmla="*/ 2 h 724"/>
                <a:gd name="T46" fmla="*/ 9 w 773"/>
                <a:gd name="T47" fmla="*/ 2 h 724"/>
                <a:gd name="T48" fmla="*/ 10 w 773"/>
                <a:gd name="T49" fmla="*/ 2 h 724"/>
                <a:gd name="T50" fmla="*/ 12 w 773"/>
                <a:gd name="T51" fmla="*/ 2 h 724"/>
                <a:gd name="T52" fmla="*/ 13 w 773"/>
                <a:gd name="T53" fmla="*/ 2 h 724"/>
                <a:gd name="T54" fmla="*/ 14 w 773"/>
                <a:gd name="T55" fmla="*/ 2 h 724"/>
                <a:gd name="T56" fmla="*/ 15 w 773"/>
                <a:gd name="T57" fmla="*/ 2 h 724"/>
                <a:gd name="T58" fmla="*/ 16 w 773"/>
                <a:gd name="T59" fmla="*/ 2 h 724"/>
                <a:gd name="T60" fmla="*/ 19 w 773"/>
                <a:gd name="T61" fmla="*/ 2 h 724"/>
                <a:gd name="T62" fmla="*/ 19 w 773"/>
                <a:gd name="T63" fmla="*/ 2 h 724"/>
                <a:gd name="T64" fmla="*/ 19 w 773"/>
                <a:gd name="T65" fmla="*/ 2 h 724"/>
                <a:gd name="T66" fmla="*/ 22 w 773"/>
                <a:gd name="T67" fmla="*/ 2 h 724"/>
                <a:gd name="T68" fmla="*/ 22 w 773"/>
                <a:gd name="T69" fmla="*/ 2 h 724"/>
                <a:gd name="T70" fmla="*/ 22 w 773"/>
                <a:gd name="T71" fmla="*/ 2 h 724"/>
                <a:gd name="T72" fmla="*/ 22 w 773"/>
                <a:gd name="T73" fmla="*/ 2 h 724"/>
                <a:gd name="T74" fmla="*/ 22 w 773"/>
                <a:gd name="T75" fmla="*/ 2 h 724"/>
                <a:gd name="T76" fmla="*/ 22 w 773"/>
                <a:gd name="T77" fmla="*/ 2 h 724"/>
                <a:gd name="T78" fmla="*/ 19 w 773"/>
                <a:gd name="T79" fmla="*/ 2 h 724"/>
                <a:gd name="T80" fmla="*/ 19 w 773"/>
                <a:gd name="T81" fmla="*/ 3 h 724"/>
                <a:gd name="T82" fmla="*/ 19 w 773"/>
                <a:gd name="T83" fmla="*/ 4 h 724"/>
                <a:gd name="T84" fmla="*/ 19 w 773"/>
                <a:gd name="T85" fmla="*/ 4 h 724"/>
                <a:gd name="T86" fmla="*/ 19 w 773"/>
                <a:gd name="T87" fmla="*/ 5 h 724"/>
                <a:gd name="T88" fmla="*/ 18 w 773"/>
                <a:gd name="T89" fmla="*/ 6 h 724"/>
                <a:gd name="T90" fmla="*/ 19 w 773"/>
                <a:gd name="T91" fmla="*/ 6 h 724"/>
                <a:gd name="T92" fmla="*/ 16 w 773"/>
                <a:gd name="T93" fmla="*/ 6 h 724"/>
                <a:gd name="T94" fmla="*/ 15 w 773"/>
                <a:gd name="T95" fmla="*/ 6 h 724"/>
                <a:gd name="T96" fmla="*/ 14 w 773"/>
                <a:gd name="T97" fmla="*/ 5 h 7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3"/>
                <a:gd name="T148" fmla="*/ 0 h 724"/>
                <a:gd name="T149" fmla="*/ 773 w 773"/>
                <a:gd name="T150" fmla="*/ 724 h 7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3" h="724">
                  <a:moveTo>
                    <a:pt x="446" y="612"/>
                  </a:moveTo>
                  <a:lnTo>
                    <a:pt x="435" y="607"/>
                  </a:lnTo>
                  <a:lnTo>
                    <a:pt x="402" y="586"/>
                  </a:lnTo>
                  <a:lnTo>
                    <a:pt x="378" y="589"/>
                  </a:lnTo>
                  <a:lnTo>
                    <a:pt x="341" y="585"/>
                  </a:lnTo>
                  <a:lnTo>
                    <a:pt x="291" y="577"/>
                  </a:lnTo>
                  <a:lnTo>
                    <a:pt x="276" y="583"/>
                  </a:lnTo>
                  <a:lnTo>
                    <a:pt x="273" y="594"/>
                  </a:lnTo>
                  <a:lnTo>
                    <a:pt x="260" y="597"/>
                  </a:lnTo>
                  <a:lnTo>
                    <a:pt x="264" y="650"/>
                  </a:lnTo>
                  <a:lnTo>
                    <a:pt x="249" y="656"/>
                  </a:lnTo>
                  <a:lnTo>
                    <a:pt x="237" y="664"/>
                  </a:lnTo>
                  <a:lnTo>
                    <a:pt x="231" y="680"/>
                  </a:lnTo>
                  <a:lnTo>
                    <a:pt x="219" y="683"/>
                  </a:lnTo>
                  <a:lnTo>
                    <a:pt x="213" y="694"/>
                  </a:lnTo>
                  <a:lnTo>
                    <a:pt x="206" y="709"/>
                  </a:lnTo>
                  <a:lnTo>
                    <a:pt x="192" y="707"/>
                  </a:lnTo>
                  <a:lnTo>
                    <a:pt x="178" y="709"/>
                  </a:lnTo>
                  <a:lnTo>
                    <a:pt x="154" y="719"/>
                  </a:lnTo>
                  <a:lnTo>
                    <a:pt x="133" y="697"/>
                  </a:lnTo>
                  <a:lnTo>
                    <a:pt x="123" y="700"/>
                  </a:lnTo>
                  <a:lnTo>
                    <a:pt x="114" y="706"/>
                  </a:lnTo>
                  <a:lnTo>
                    <a:pt x="100" y="697"/>
                  </a:lnTo>
                  <a:lnTo>
                    <a:pt x="85" y="691"/>
                  </a:lnTo>
                  <a:lnTo>
                    <a:pt x="70" y="713"/>
                  </a:lnTo>
                  <a:lnTo>
                    <a:pt x="54" y="713"/>
                  </a:lnTo>
                  <a:lnTo>
                    <a:pt x="42" y="701"/>
                  </a:lnTo>
                  <a:lnTo>
                    <a:pt x="39" y="698"/>
                  </a:lnTo>
                  <a:lnTo>
                    <a:pt x="12" y="694"/>
                  </a:lnTo>
                  <a:lnTo>
                    <a:pt x="0" y="668"/>
                  </a:lnTo>
                  <a:lnTo>
                    <a:pt x="10" y="652"/>
                  </a:lnTo>
                  <a:lnTo>
                    <a:pt x="19" y="636"/>
                  </a:lnTo>
                  <a:lnTo>
                    <a:pt x="19" y="630"/>
                  </a:lnTo>
                  <a:lnTo>
                    <a:pt x="9" y="612"/>
                  </a:lnTo>
                  <a:lnTo>
                    <a:pt x="31" y="586"/>
                  </a:lnTo>
                  <a:lnTo>
                    <a:pt x="43" y="577"/>
                  </a:lnTo>
                  <a:lnTo>
                    <a:pt x="51" y="510"/>
                  </a:lnTo>
                  <a:lnTo>
                    <a:pt x="84" y="484"/>
                  </a:lnTo>
                  <a:lnTo>
                    <a:pt x="103" y="478"/>
                  </a:lnTo>
                  <a:lnTo>
                    <a:pt x="73" y="426"/>
                  </a:lnTo>
                  <a:lnTo>
                    <a:pt x="43" y="426"/>
                  </a:lnTo>
                  <a:lnTo>
                    <a:pt x="40" y="408"/>
                  </a:lnTo>
                  <a:lnTo>
                    <a:pt x="43" y="388"/>
                  </a:lnTo>
                  <a:lnTo>
                    <a:pt x="55" y="355"/>
                  </a:lnTo>
                  <a:lnTo>
                    <a:pt x="54" y="340"/>
                  </a:lnTo>
                  <a:lnTo>
                    <a:pt x="45" y="319"/>
                  </a:lnTo>
                  <a:lnTo>
                    <a:pt x="39" y="297"/>
                  </a:lnTo>
                  <a:lnTo>
                    <a:pt x="31" y="280"/>
                  </a:lnTo>
                  <a:lnTo>
                    <a:pt x="40" y="253"/>
                  </a:lnTo>
                  <a:lnTo>
                    <a:pt x="69" y="255"/>
                  </a:lnTo>
                  <a:lnTo>
                    <a:pt x="132" y="228"/>
                  </a:lnTo>
                  <a:lnTo>
                    <a:pt x="142" y="226"/>
                  </a:lnTo>
                  <a:lnTo>
                    <a:pt x="157" y="237"/>
                  </a:lnTo>
                  <a:lnTo>
                    <a:pt x="174" y="246"/>
                  </a:lnTo>
                  <a:lnTo>
                    <a:pt x="186" y="258"/>
                  </a:lnTo>
                  <a:lnTo>
                    <a:pt x="200" y="285"/>
                  </a:lnTo>
                  <a:lnTo>
                    <a:pt x="216" y="297"/>
                  </a:lnTo>
                  <a:lnTo>
                    <a:pt x="233" y="301"/>
                  </a:lnTo>
                  <a:lnTo>
                    <a:pt x="243" y="298"/>
                  </a:lnTo>
                  <a:lnTo>
                    <a:pt x="252" y="291"/>
                  </a:lnTo>
                  <a:lnTo>
                    <a:pt x="255" y="282"/>
                  </a:lnTo>
                  <a:lnTo>
                    <a:pt x="257" y="255"/>
                  </a:lnTo>
                  <a:lnTo>
                    <a:pt x="264" y="235"/>
                  </a:lnTo>
                  <a:lnTo>
                    <a:pt x="278" y="220"/>
                  </a:lnTo>
                  <a:lnTo>
                    <a:pt x="302" y="211"/>
                  </a:lnTo>
                  <a:lnTo>
                    <a:pt x="311" y="202"/>
                  </a:lnTo>
                  <a:lnTo>
                    <a:pt x="303" y="186"/>
                  </a:lnTo>
                  <a:lnTo>
                    <a:pt x="299" y="144"/>
                  </a:lnTo>
                  <a:lnTo>
                    <a:pt x="300" y="137"/>
                  </a:lnTo>
                  <a:lnTo>
                    <a:pt x="297" y="126"/>
                  </a:lnTo>
                  <a:lnTo>
                    <a:pt x="311" y="128"/>
                  </a:lnTo>
                  <a:lnTo>
                    <a:pt x="320" y="132"/>
                  </a:lnTo>
                  <a:lnTo>
                    <a:pt x="330" y="138"/>
                  </a:lnTo>
                  <a:lnTo>
                    <a:pt x="341" y="138"/>
                  </a:lnTo>
                  <a:lnTo>
                    <a:pt x="351" y="126"/>
                  </a:lnTo>
                  <a:lnTo>
                    <a:pt x="369" y="117"/>
                  </a:lnTo>
                  <a:lnTo>
                    <a:pt x="386" y="105"/>
                  </a:lnTo>
                  <a:lnTo>
                    <a:pt x="401" y="75"/>
                  </a:lnTo>
                  <a:lnTo>
                    <a:pt x="425" y="69"/>
                  </a:lnTo>
                  <a:lnTo>
                    <a:pt x="434" y="63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74" y="69"/>
                  </a:lnTo>
                  <a:lnTo>
                    <a:pt x="471" y="57"/>
                  </a:lnTo>
                  <a:lnTo>
                    <a:pt x="471" y="50"/>
                  </a:lnTo>
                  <a:lnTo>
                    <a:pt x="494" y="14"/>
                  </a:lnTo>
                  <a:lnTo>
                    <a:pt x="507" y="12"/>
                  </a:lnTo>
                  <a:lnTo>
                    <a:pt x="531" y="20"/>
                  </a:lnTo>
                  <a:lnTo>
                    <a:pt x="542" y="17"/>
                  </a:lnTo>
                  <a:lnTo>
                    <a:pt x="549" y="3"/>
                  </a:lnTo>
                  <a:lnTo>
                    <a:pt x="555" y="0"/>
                  </a:lnTo>
                  <a:lnTo>
                    <a:pt x="567" y="2"/>
                  </a:lnTo>
                  <a:lnTo>
                    <a:pt x="599" y="18"/>
                  </a:lnTo>
                  <a:lnTo>
                    <a:pt x="609" y="18"/>
                  </a:lnTo>
                  <a:lnTo>
                    <a:pt x="606" y="56"/>
                  </a:lnTo>
                  <a:lnTo>
                    <a:pt x="609" y="72"/>
                  </a:lnTo>
                  <a:lnTo>
                    <a:pt x="623" y="78"/>
                  </a:lnTo>
                  <a:lnTo>
                    <a:pt x="645" y="81"/>
                  </a:lnTo>
                  <a:lnTo>
                    <a:pt x="657" y="92"/>
                  </a:lnTo>
                  <a:lnTo>
                    <a:pt x="668" y="108"/>
                  </a:lnTo>
                  <a:lnTo>
                    <a:pt x="684" y="122"/>
                  </a:lnTo>
                  <a:lnTo>
                    <a:pt x="704" y="125"/>
                  </a:lnTo>
                  <a:lnTo>
                    <a:pt x="715" y="137"/>
                  </a:lnTo>
                  <a:lnTo>
                    <a:pt x="718" y="150"/>
                  </a:lnTo>
                  <a:lnTo>
                    <a:pt x="725" y="152"/>
                  </a:lnTo>
                  <a:lnTo>
                    <a:pt x="731" y="183"/>
                  </a:lnTo>
                  <a:lnTo>
                    <a:pt x="742" y="202"/>
                  </a:lnTo>
                  <a:lnTo>
                    <a:pt x="773" y="219"/>
                  </a:lnTo>
                  <a:lnTo>
                    <a:pt x="764" y="223"/>
                  </a:lnTo>
                  <a:lnTo>
                    <a:pt x="754" y="223"/>
                  </a:lnTo>
                  <a:lnTo>
                    <a:pt x="746" y="231"/>
                  </a:lnTo>
                  <a:lnTo>
                    <a:pt x="743" y="252"/>
                  </a:lnTo>
                  <a:lnTo>
                    <a:pt x="736" y="267"/>
                  </a:lnTo>
                  <a:lnTo>
                    <a:pt x="713" y="268"/>
                  </a:lnTo>
                  <a:lnTo>
                    <a:pt x="709" y="280"/>
                  </a:lnTo>
                  <a:lnTo>
                    <a:pt x="727" y="304"/>
                  </a:lnTo>
                  <a:lnTo>
                    <a:pt x="715" y="321"/>
                  </a:lnTo>
                  <a:lnTo>
                    <a:pt x="695" y="342"/>
                  </a:lnTo>
                  <a:lnTo>
                    <a:pt x="675" y="301"/>
                  </a:lnTo>
                  <a:lnTo>
                    <a:pt x="672" y="322"/>
                  </a:lnTo>
                  <a:lnTo>
                    <a:pt x="650" y="354"/>
                  </a:lnTo>
                  <a:lnTo>
                    <a:pt x="647" y="369"/>
                  </a:lnTo>
                  <a:lnTo>
                    <a:pt x="648" y="384"/>
                  </a:lnTo>
                  <a:lnTo>
                    <a:pt x="651" y="436"/>
                  </a:lnTo>
                  <a:lnTo>
                    <a:pt x="648" y="450"/>
                  </a:lnTo>
                  <a:lnTo>
                    <a:pt x="633" y="474"/>
                  </a:lnTo>
                  <a:lnTo>
                    <a:pt x="632" y="484"/>
                  </a:lnTo>
                  <a:lnTo>
                    <a:pt x="621" y="499"/>
                  </a:lnTo>
                  <a:lnTo>
                    <a:pt x="617" y="510"/>
                  </a:lnTo>
                  <a:lnTo>
                    <a:pt x="608" y="561"/>
                  </a:lnTo>
                  <a:lnTo>
                    <a:pt x="609" y="567"/>
                  </a:lnTo>
                  <a:lnTo>
                    <a:pt x="617" y="586"/>
                  </a:lnTo>
                  <a:lnTo>
                    <a:pt x="605" y="615"/>
                  </a:lnTo>
                  <a:lnTo>
                    <a:pt x="597" y="645"/>
                  </a:lnTo>
                  <a:lnTo>
                    <a:pt x="596" y="676"/>
                  </a:lnTo>
                  <a:lnTo>
                    <a:pt x="599" y="689"/>
                  </a:lnTo>
                  <a:lnTo>
                    <a:pt x="608" y="697"/>
                  </a:lnTo>
                  <a:lnTo>
                    <a:pt x="606" y="712"/>
                  </a:lnTo>
                  <a:lnTo>
                    <a:pt x="606" y="724"/>
                  </a:lnTo>
                  <a:lnTo>
                    <a:pt x="581" y="724"/>
                  </a:lnTo>
                  <a:lnTo>
                    <a:pt x="552" y="704"/>
                  </a:lnTo>
                  <a:lnTo>
                    <a:pt x="534" y="700"/>
                  </a:lnTo>
                  <a:lnTo>
                    <a:pt x="522" y="689"/>
                  </a:lnTo>
                  <a:lnTo>
                    <a:pt x="512" y="673"/>
                  </a:lnTo>
                  <a:lnTo>
                    <a:pt x="479" y="667"/>
                  </a:lnTo>
                  <a:lnTo>
                    <a:pt x="462" y="650"/>
                  </a:lnTo>
                  <a:lnTo>
                    <a:pt x="453" y="633"/>
                  </a:lnTo>
                  <a:lnTo>
                    <a:pt x="446" y="612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687" y="2844"/>
              <a:ext cx="1739" cy="798"/>
            </a:xfrm>
            <a:custGeom>
              <a:avLst/>
              <a:gdLst>
                <a:gd name="T0" fmla="*/ 16 w 2012"/>
                <a:gd name="T1" fmla="*/ 6 h 975"/>
                <a:gd name="T2" fmla="*/ 12 w 2012"/>
                <a:gd name="T3" fmla="*/ 6 h 975"/>
                <a:gd name="T4" fmla="*/ 10 w 2012"/>
                <a:gd name="T5" fmla="*/ 7 h 975"/>
                <a:gd name="T6" fmla="*/ 8 w 2012"/>
                <a:gd name="T7" fmla="*/ 6 h 975"/>
                <a:gd name="T8" fmla="*/ 8 w 2012"/>
                <a:gd name="T9" fmla="*/ 6 h 975"/>
                <a:gd name="T10" fmla="*/ 6 w 2012"/>
                <a:gd name="T11" fmla="*/ 6 h 975"/>
                <a:gd name="T12" fmla="*/ 3 w 2012"/>
                <a:gd name="T13" fmla="*/ 5 h 975"/>
                <a:gd name="T14" fmla="*/ 3 w 2012"/>
                <a:gd name="T15" fmla="*/ 5 h 975"/>
                <a:gd name="T16" fmla="*/ 3 w 2012"/>
                <a:gd name="T17" fmla="*/ 4 h 975"/>
                <a:gd name="T18" fmla="*/ 0 w 2012"/>
                <a:gd name="T19" fmla="*/ 3 h 975"/>
                <a:gd name="T20" fmla="*/ 3 w 2012"/>
                <a:gd name="T21" fmla="*/ 2 h 975"/>
                <a:gd name="T22" fmla="*/ 3 w 2012"/>
                <a:gd name="T23" fmla="*/ 2 h 975"/>
                <a:gd name="T24" fmla="*/ 5 w 2012"/>
                <a:gd name="T25" fmla="*/ 2 h 975"/>
                <a:gd name="T26" fmla="*/ 9 w 2012"/>
                <a:gd name="T27" fmla="*/ 2 h 975"/>
                <a:gd name="T28" fmla="*/ 12 w 2012"/>
                <a:gd name="T29" fmla="*/ 2 h 975"/>
                <a:gd name="T30" fmla="*/ 12 w 2012"/>
                <a:gd name="T31" fmla="*/ 2 h 975"/>
                <a:gd name="T32" fmla="*/ 15 w 2012"/>
                <a:gd name="T33" fmla="*/ 2 h 975"/>
                <a:gd name="T34" fmla="*/ 18 w 2012"/>
                <a:gd name="T35" fmla="*/ 2 h 975"/>
                <a:gd name="T36" fmla="*/ 19 w 2012"/>
                <a:gd name="T37" fmla="*/ 2 h 975"/>
                <a:gd name="T38" fmla="*/ 22 w 2012"/>
                <a:gd name="T39" fmla="*/ 2 h 975"/>
                <a:gd name="T40" fmla="*/ 22 w 2012"/>
                <a:gd name="T41" fmla="*/ 2 h 975"/>
                <a:gd name="T42" fmla="*/ 22 w 2012"/>
                <a:gd name="T43" fmla="*/ 2 h 975"/>
                <a:gd name="T44" fmla="*/ 22 w 2012"/>
                <a:gd name="T45" fmla="*/ 1 h 975"/>
                <a:gd name="T46" fmla="*/ 25 w 2012"/>
                <a:gd name="T47" fmla="*/ 2 h 975"/>
                <a:gd name="T48" fmla="*/ 26 w 2012"/>
                <a:gd name="T49" fmla="*/ 2 h 975"/>
                <a:gd name="T50" fmla="*/ 30 w 2012"/>
                <a:gd name="T51" fmla="*/ 2 h 975"/>
                <a:gd name="T52" fmla="*/ 34 w 2012"/>
                <a:gd name="T53" fmla="*/ 2 h 975"/>
                <a:gd name="T54" fmla="*/ 40 w 2012"/>
                <a:gd name="T55" fmla="*/ 2 h 975"/>
                <a:gd name="T56" fmla="*/ 42 w 2012"/>
                <a:gd name="T57" fmla="*/ 2 h 975"/>
                <a:gd name="T58" fmla="*/ 45 w 2012"/>
                <a:gd name="T59" fmla="*/ 2 h 975"/>
                <a:gd name="T60" fmla="*/ 49 w 2012"/>
                <a:gd name="T61" fmla="*/ 2 h 975"/>
                <a:gd name="T62" fmla="*/ 51 w 2012"/>
                <a:gd name="T63" fmla="*/ 3 h 975"/>
                <a:gd name="T64" fmla="*/ 54 w 2012"/>
                <a:gd name="T65" fmla="*/ 4 h 975"/>
                <a:gd name="T66" fmla="*/ 57 w 2012"/>
                <a:gd name="T67" fmla="*/ 4 h 975"/>
                <a:gd name="T68" fmla="*/ 60 w 2012"/>
                <a:gd name="T69" fmla="*/ 4 h 975"/>
                <a:gd name="T70" fmla="*/ 60 w 2012"/>
                <a:gd name="T71" fmla="*/ 5 h 975"/>
                <a:gd name="T72" fmla="*/ 60 w 2012"/>
                <a:gd name="T73" fmla="*/ 6 h 975"/>
                <a:gd name="T74" fmla="*/ 59 w 2012"/>
                <a:gd name="T75" fmla="*/ 6 h 975"/>
                <a:gd name="T76" fmla="*/ 55 w 2012"/>
                <a:gd name="T77" fmla="*/ 6 h 975"/>
                <a:gd name="T78" fmla="*/ 54 w 2012"/>
                <a:gd name="T79" fmla="*/ 5 h 975"/>
                <a:gd name="T80" fmla="*/ 51 w 2012"/>
                <a:gd name="T81" fmla="*/ 5 h 975"/>
                <a:gd name="T82" fmla="*/ 51 w 2012"/>
                <a:gd name="T83" fmla="*/ 6 h 975"/>
                <a:gd name="T84" fmla="*/ 49 w 2012"/>
                <a:gd name="T85" fmla="*/ 6 h 975"/>
                <a:gd name="T86" fmla="*/ 47 w 2012"/>
                <a:gd name="T87" fmla="*/ 6 h 975"/>
                <a:gd name="T88" fmla="*/ 47 w 2012"/>
                <a:gd name="T89" fmla="*/ 6 h 975"/>
                <a:gd name="T90" fmla="*/ 45 w 2012"/>
                <a:gd name="T91" fmla="*/ 6 h 975"/>
                <a:gd name="T92" fmla="*/ 45 w 2012"/>
                <a:gd name="T93" fmla="*/ 7 h 975"/>
                <a:gd name="T94" fmla="*/ 41 w 2012"/>
                <a:gd name="T95" fmla="*/ 7 h 975"/>
                <a:gd name="T96" fmla="*/ 41 w 2012"/>
                <a:gd name="T97" fmla="*/ 7 h 975"/>
                <a:gd name="T98" fmla="*/ 38 w 2012"/>
                <a:gd name="T99" fmla="*/ 7 h 975"/>
                <a:gd name="T100" fmla="*/ 35 w 2012"/>
                <a:gd name="T101" fmla="*/ 6 h 975"/>
                <a:gd name="T102" fmla="*/ 34 w 2012"/>
                <a:gd name="T103" fmla="*/ 6 h 975"/>
                <a:gd name="T104" fmla="*/ 31 w 2012"/>
                <a:gd name="T105" fmla="*/ 6 h 975"/>
                <a:gd name="T106" fmla="*/ 30 w 2012"/>
                <a:gd name="T107" fmla="*/ 6 h 975"/>
                <a:gd name="T108" fmla="*/ 26 w 2012"/>
                <a:gd name="T109" fmla="*/ 6 h 975"/>
                <a:gd name="T110" fmla="*/ 25 w 2012"/>
                <a:gd name="T111" fmla="*/ 6 h 975"/>
                <a:gd name="T112" fmla="*/ 25 w 2012"/>
                <a:gd name="T113" fmla="*/ 7 h 975"/>
                <a:gd name="T114" fmla="*/ 22 w 2012"/>
                <a:gd name="T115" fmla="*/ 7 h 975"/>
                <a:gd name="T116" fmla="*/ 19 w 2012"/>
                <a:gd name="T117" fmla="*/ 7 h 9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12"/>
                <a:gd name="T178" fmla="*/ 0 h 975"/>
                <a:gd name="T179" fmla="*/ 2012 w 2012"/>
                <a:gd name="T180" fmla="*/ 975 h 9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12" h="975">
                  <a:moveTo>
                    <a:pt x="545" y="927"/>
                  </a:moveTo>
                  <a:lnTo>
                    <a:pt x="545" y="912"/>
                  </a:lnTo>
                  <a:lnTo>
                    <a:pt x="547" y="896"/>
                  </a:lnTo>
                  <a:lnTo>
                    <a:pt x="544" y="882"/>
                  </a:lnTo>
                  <a:lnTo>
                    <a:pt x="524" y="863"/>
                  </a:lnTo>
                  <a:lnTo>
                    <a:pt x="514" y="803"/>
                  </a:lnTo>
                  <a:lnTo>
                    <a:pt x="509" y="793"/>
                  </a:lnTo>
                  <a:lnTo>
                    <a:pt x="511" y="767"/>
                  </a:lnTo>
                  <a:lnTo>
                    <a:pt x="485" y="763"/>
                  </a:lnTo>
                  <a:lnTo>
                    <a:pt x="472" y="760"/>
                  </a:lnTo>
                  <a:lnTo>
                    <a:pt x="425" y="787"/>
                  </a:lnTo>
                  <a:lnTo>
                    <a:pt x="422" y="805"/>
                  </a:lnTo>
                  <a:lnTo>
                    <a:pt x="418" y="815"/>
                  </a:lnTo>
                  <a:lnTo>
                    <a:pt x="395" y="845"/>
                  </a:lnTo>
                  <a:lnTo>
                    <a:pt x="386" y="849"/>
                  </a:lnTo>
                  <a:lnTo>
                    <a:pt x="380" y="837"/>
                  </a:lnTo>
                  <a:lnTo>
                    <a:pt x="367" y="840"/>
                  </a:lnTo>
                  <a:lnTo>
                    <a:pt x="365" y="832"/>
                  </a:lnTo>
                  <a:lnTo>
                    <a:pt x="355" y="829"/>
                  </a:lnTo>
                  <a:lnTo>
                    <a:pt x="350" y="820"/>
                  </a:lnTo>
                  <a:lnTo>
                    <a:pt x="341" y="821"/>
                  </a:lnTo>
                  <a:lnTo>
                    <a:pt x="326" y="812"/>
                  </a:lnTo>
                  <a:lnTo>
                    <a:pt x="305" y="808"/>
                  </a:lnTo>
                  <a:lnTo>
                    <a:pt x="280" y="802"/>
                  </a:lnTo>
                  <a:lnTo>
                    <a:pt x="259" y="799"/>
                  </a:lnTo>
                  <a:lnTo>
                    <a:pt x="226" y="802"/>
                  </a:lnTo>
                  <a:lnTo>
                    <a:pt x="227" y="787"/>
                  </a:lnTo>
                  <a:lnTo>
                    <a:pt x="239" y="736"/>
                  </a:lnTo>
                  <a:lnTo>
                    <a:pt x="247" y="727"/>
                  </a:lnTo>
                  <a:lnTo>
                    <a:pt x="245" y="713"/>
                  </a:lnTo>
                  <a:lnTo>
                    <a:pt x="230" y="700"/>
                  </a:lnTo>
                  <a:lnTo>
                    <a:pt x="229" y="691"/>
                  </a:lnTo>
                  <a:lnTo>
                    <a:pt x="236" y="671"/>
                  </a:lnTo>
                  <a:lnTo>
                    <a:pt x="229" y="650"/>
                  </a:lnTo>
                  <a:lnTo>
                    <a:pt x="214" y="664"/>
                  </a:lnTo>
                  <a:lnTo>
                    <a:pt x="200" y="677"/>
                  </a:lnTo>
                  <a:lnTo>
                    <a:pt x="179" y="688"/>
                  </a:lnTo>
                  <a:lnTo>
                    <a:pt x="173" y="679"/>
                  </a:lnTo>
                  <a:lnTo>
                    <a:pt x="161" y="668"/>
                  </a:lnTo>
                  <a:lnTo>
                    <a:pt x="147" y="662"/>
                  </a:lnTo>
                  <a:lnTo>
                    <a:pt x="126" y="668"/>
                  </a:lnTo>
                  <a:lnTo>
                    <a:pt x="122" y="652"/>
                  </a:lnTo>
                  <a:lnTo>
                    <a:pt x="108" y="638"/>
                  </a:lnTo>
                  <a:lnTo>
                    <a:pt x="104" y="629"/>
                  </a:lnTo>
                  <a:lnTo>
                    <a:pt x="95" y="619"/>
                  </a:lnTo>
                  <a:lnTo>
                    <a:pt x="93" y="610"/>
                  </a:lnTo>
                  <a:lnTo>
                    <a:pt x="80" y="586"/>
                  </a:lnTo>
                  <a:lnTo>
                    <a:pt x="65" y="571"/>
                  </a:lnTo>
                  <a:lnTo>
                    <a:pt x="62" y="536"/>
                  </a:lnTo>
                  <a:lnTo>
                    <a:pt x="51" y="508"/>
                  </a:lnTo>
                  <a:lnTo>
                    <a:pt x="38" y="488"/>
                  </a:lnTo>
                  <a:lnTo>
                    <a:pt x="35" y="476"/>
                  </a:lnTo>
                  <a:lnTo>
                    <a:pt x="30" y="470"/>
                  </a:lnTo>
                  <a:lnTo>
                    <a:pt x="20" y="464"/>
                  </a:lnTo>
                  <a:lnTo>
                    <a:pt x="20" y="457"/>
                  </a:lnTo>
                  <a:lnTo>
                    <a:pt x="14" y="443"/>
                  </a:lnTo>
                  <a:lnTo>
                    <a:pt x="8" y="434"/>
                  </a:lnTo>
                  <a:lnTo>
                    <a:pt x="8" y="415"/>
                  </a:lnTo>
                  <a:lnTo>
                    <a:pt x="5" y="389"/>
                  </a:lnTo>
                  <a:lnTo>
                    <a:pt x="0" y="371"/>
                  </a:lnTo>
                  <a:lnTo>
                    <a:pt x="0" y="334"/>
                  </a:lnTo>
                  <a:lnTo>
                    <a:pt x="35" y="312"/>
                  </a:lnTo>
                  <a:lnTo>
                    <a:pt x="48" y="306"/>
                  </a:lnTo>
                  <a:lnTo>
                    <a:pt x="62" y="285"/>
                  </a:lnTo>
                  <a:lnTo>
                    <a:pt x="81" y="280"/>
                  </a:lnTo>
                  <a:lnTo>
                    <a:pt x="104" y="267"/>
                  </a:lnTo>
                  <a:lnTo>
                    <a:pt x="108" y="246"/>
                  </a:lnTo>
                  <a:lnTo>
                    <a:pt x="107" y="235"/>
                  </a:lnTo>
                  <a:lnTo>
                    <a:pt x="93" y="211"/>
                  </a:lnTo>
                  <a:lnTo>
                    <a:pt x="87" y="208"/>
                  </a:lnTo>
                  <a:lnTo>
                    <a:pt x="93" y="190"/>
                  </a:lnTo>
                  <a:lnTo>
                    <a:pt x="93" y="174"/>
                  </a:lnTo>
                  <a:lnTo>
                    <a:pt x="104" y="169"/>
                  </a:lnTo>
                  <a:lnTo>
                    <a:pt x="122" y="174"/>
                  </a:lnTo>
                  <a:lnTo>
                    <a:pt x="134" y="172"/>
                  </a:lnTo>
                  <a:lnTo>
                    <a:pt x="143" y="168"/>
                  </a:lnTo>
                  <a:lnTo>
                    <a:pt x="156" y="177"/>
                  </a:lnTo>
                  <a:lnTo>
                    <a:pt x="170" y="195"/>
                  </a:lnTo>
                  <a:lnTo>
                    <a:pt x="190" y="231"/>
                  </a:lnTo>
                  <a:lnTo>
                    <a:pt x="221" y="253"/>
                  </a:lnTo>
                  <a:lnTo>
                    <a:pt x="239" y="270"/>
                  </a:lnTo>
                  <a:lnTo>
                    <a:pt x="260" y="291"/>
                  </a:lnTo>
                  <a:lnTo>
                    <a:pt x="278" y="295"/>
                  </a:lnTo>
                  <a:lnTo>
                    <a:pt x="289" y="295"/>
                  </a:lnTo>
                  <a:lnTo>
                    <a:pt x="319" y="289"/>
                  </a:lnTo>
                  <a:lnTo>
                    <a:pt x="361" y="286"/>
                  </a:lnTo>
                  <a:lnTo>
                    <a:pt x="388" y="294"/>
                  </a:lnTo>
                  <a:lnTo>
                    <a:pt x="401" y="307"/>
                  </a:lnTo>
                  <a:lnTo>
                    <a:pt x="410" y="297"/>
                  </a:lnTo>
                  <a:lnTo>
                    <a:pt x="415" y="289"/>
                  </a:lnTo>
                  <a:lnTo>
                    <a:pt x="415" y="280"/>
                  </a:lnTo>
                  <a:lnTo>
                    <a:pt x="409" y="273"/>
                  </a:lnTo>
                  <a:lnTo>
                    <a:pt x="400" y="271"/>
                  </a:lnTo>
                  <a:lnTo>
                    <a:pt x="398" y="265"/>
                  </a:lnTo>
                  <a:lnTo>
                    <a:pt x="400" y="261"/>
                  </a:lnTo>
                  <a:lnTo>
                    <a:pt x="412" y="249"/>
                  </a:lnTo>
                  <a:lnTo>
                    <a:pt x="437" y="250"/>
                  </a:lnTo>
                  <a:lnTo>
                    <a:pt x="452" y="250"/>
                  </a:lnTo>
                  <a:lnTo>
                    <a:pt x="467" y="244"/>
                  </a:lnTo>
                  <a:lnTo>
                    <a:pt x="482" y="231"/>
                  </a:lnTo>
                  <a:lnTo>
                    <a:pt x="499" y="201"/>
                  </a:lnTo>
                  <a:lnTo>
                    <a:pt x="508" y="198"/>
                  </a:lnTo>
                  <a:lnTo>
                    <a:pt x="515" y="198"/>
                  </a:lnTo>
                  <a:lnTo>
                    <a:pt x="538" y="204"/>
                  </a:lnTo>
                  <a:lnTo>
                    <a:pt x="565" y="208"/>
                  </a:lnTo>
                  <a:lnTo>
                    <a:pt x="583" y="205"/>
                  </a:lnTo>
                  <a:lnTo>
                    <a:pt x="592" y="198"/>
                  </a:lnTo>
                  <a:lnTo>
                    <a:pt x="595" y="192"/>
                  </a:lnTo>
                  <a:lnTo>
                    <a:pt x="598" y="172"/>
                  </a:lnTo>
                  <a:lnTo>
                    <a:pt x="598" y="147"/>
                  </a:lnTo>
                  <a:lnTo>
                    <a:pt x="598" y="127"/>
                  </a:lnTo>
                  <a:lnTo>
                    <a:pt x="599" y="114"/>
                  </a:lnTo>
                  <a:lnTo>
                    <a:pt x="605" y="97"/>
                  </a:lnTo>
                  <a:lnTo>
                    <a:pt x="611" y="88"/>
                  </a:lnTo>
                  <a:lnTo>
                    <a:pt x="644" y="63"/>
                  </a:lnTo>
                  <a:lnTo>
                    <a:pt x="659" y="87"/>
                  </a:lnTo>
                  <a:lnTo>
                    <a:pt x="674" y="108"/>
                  </a:lnTo>
                  <a:lnTo>
                    <a:pt x="689" y="120"/>
                  </a:lnTo>
                  <a:lnTo>
                    <a:pt x="696" y="118"/>
                  </a:lnTo>
                  <a:lnTo>
                    <a:pt x="703" y="118"/>
                  </a:lnTo>
                  <a:lnTo>
                    <a:pt x="712" y="126"/>
                  </a:lnTo>
                  <a:lnTo>
                    <a:pt x="717" y="126"/>
                  </a:lnTo>
                  <a:lnTo>
                    <a:pt x="721" y="118"/>
                  </a:lnTo>
                  <a:lnTo>
                    <a:pt x="721" y="108"/>
                  </a:lnTo>
                  <a:lnTo>
                    <a:pt x="720" y="91"/>
                  </a:lnTo>
                  <a:lnTo>
                    <a:pt x="721" y="84"/>
                  </a:lnTo>
                  <a:lnTo>
                    <a:pt x="724" y="82"/>
                  </a:lnTo>
                  <a:lnTo>
                    <a:pt x="732" y="79"/>
                  </a:lnTo>
                  <a:lnTo>
                    <a:pt x="735" y="76"/>
                  </a:lnTo>
                  <a:lnTo>
                    <a:pt x="736" y="69"/>
                  </a:lnTo>
                  <a:lnTo>
                    <a:pt x="733" y="63"/>
                  </a:lnTo>
                  <a:lnTo>
                    <a:pt x="723" y="51"/>
                  </a:lnTo>
                  <a:lnTo>
                    <a:pt x="718" y="28"/>
                  </a:lnTo>
                  <a:lnTo>
                    <a:pt x="721" y="22"/>
                  </a:lnTo>
                  <a:lnTo>
                    <a:pt x="726" y="21"/>
                  </a:lnTo>
                  <a:lnTo>
                    <a:pt x="733" y="19"/>
                  </a:lnTo>
                  <a:lnTo>
                    <a:pt x="741" y="7"/>
                  </a:lnTo>
                  <a:lnTo>
                    <a:pt x="753" y="1"/>
                  </a:lnTo>
                  <a:lnTo>
                    <a:pt x="771" y="0"/>
                  </a:lnTo>
                  <a:lnTo>
                    <a:pt x="792" y="6"/>
                  </a:lnTo>
                  <a:lnTo>
                    <a:pt x="804" y="18"/>
                  </a:lnTo>
                  <a:lnTo>
                    <a:pt x="828" y="54"/>
                  </a:lnTo>
                  <a:lnTo>
                    <a:pt x="837" y="94"/>
                  </a:lnTo>
                  <a:lnTo>
                    <a:pt x="834" y="126"/>
                  </a:lnTo>
                  <a:lnTo>
                    <a:pt x="841" y="130"/>
                  </a:lnTo>
                  <a:lnTo>
                    <a:pt x="846" y="136"/>
                  </a:lnTo>
                  <a:lnTo>
                    <a:pt x="847" y="151"/>
                  </a:lnTo>
                  <a:lnTo>
                    <a:pt x="859" y="153"/>
                  </a:lnTo>
                  <a:lnTo>
                    <a:pt x="868" y="166"/>
                  </a:lnTo>
                  <a:lnTo>
                    <a:pt x="882" y="202"/>
                  </a:lnTo>
                  <a:lnTo>
                    <a:pt x="910" y="256"/>
                  </a:lnTo>
                  <a:lnTo>
                    <a:pt x="915" y="274"/>
                  </a:lnTo>
                  <a:lnTo>
                    <a:pt x="927" y="292"/>
                  </a:lnTo>
                  <a:lnTo>
                    <a:pt x="939" y="300"/>
                  </a:lnTo>
                  <a:lnTo>
                    <a:pt x="957" y="298"/>
                  </a:lnTo>
                  <a:lnTo>
                    <a:pt x="978" y="292"/>
                  </a:lnTo>
                  <a:lnTo>
                    <a:pt x="997" y="292"/>
                  </a:lnTo>
                  <a:lnTo>
                    <a:pt x="1026" y="306"/>
                  </a:lnTo>
                  <a:lnTo>
                    <a:pt x="1048" y="321"/>
                  </a:lnTo>
                  <a:lnTo>
                    <a:pt x="1066" y="327"/>
                  </a:lnTo>
                  <a:lnTo>
                    <a:pt x="1089" y="330"/>
                  </a:lnTo>
                  <a:lnTo>
                    <a:pt x="1104" y="330"/>
                  </a:lnTo>
                  <a:lnTo>
                    <a:pt x="1122" y="325"/>
                  </a:lnTo>
                  <a:lnTo>
                    <a:pt x="1171" y="306"/>
                  </a:lnTo>
                  <a:lnTo>
                    <a:pt x="1195" y="301"/>
                  </a:lnTo>
                  <a:lnTo>
                    <a:pt x="1242" y="291"/>
                  </a:lnTo>
                  <a:lnTo>
                    <a:pt x="1265" y="282"/>
                  </a:lnTo>
                  <a:lnTo>
                    <a:pt x="1311" y="252"/>
                  </a:lnTo>
                  <a:lnTo>
                    <a:pt x="1328" y="246"/>
                  </a:lnTo>
                  <a:lnTo>
                    <a:pt x="1358" y="246"/>
                  </a:lnTo>
                  <a:lnTo>
                    <a:pt x="1371" y="244"/>
                  </a:lnTo>
                  <a:lnTo>
                    <a:pt x="1380" y="240"/>
                  </a:lnTo>
                  <a:lnTo>
                    <a:pt x="1386" y="229"/>
                  </a:lnTo>
                  <a:lnTo>
                    <a:pt x="1395" y="226"/>
                  </a:lnTo>
                  <a:lnTo>
                    <a:pt x="1421" y="235"/>
                  </a:lnTo>
                  <a:lnTo>
                    <a:pt x="1439" y="238"/>
                  </a:lnTo>
                  <a:lnTo>
                    <a:pt x="1446" y="244"/>
                  </a:lnTo>
                  <a:lnTo>
                    <a:pt x="1457" y="258"/>
                  </a:lnTo>
                  <a:lnTo>
                    <a:pt x="1466" y="280"/>
                  </a:lnTo>
                  <a:lnTo>
                    <a:pt x="1476" y="291"/>
                  </a:lnTo>
                  <a:lnTo>
                    <a:pt x="1491" y="295"/>
                  </a:lnTo>
                  <a:lnTo>
                    <a:pt x="1518" y="294"/>
                  </a:lnTo>
                  <a:lnTo>
                    <a:pt x="1538" y="295"/>
                  </a:lnTo>
                  <a:lnTo>
                    <a:pt x="1574" y="310"/>
                  </a:lnTo>
                  <a:lnTo>
                    <a:pt x="1613" y="340"/>
                  </a:lnTo>
                  <a:lnTo>
                    <a:pt x="1626" y="343"/>
                  </a:lnTo>
                  <a:lnTo>
                    <a:pt x="1661" y="343"/>
                  </a:lnTo>
                  <a:lnTo>
                    <a:pt x="1668" y="346"/>
                  </a:lnTo>
                  <a:lnTo>
                    <a:pt x="1674" y="353"/>
                  </a:lnTo>
                  <a:lnTo>
                    <a:pt x="1677" y="365"/>
                  </a:lnTo>
                  <a:lnTo>
                    <a:pt x="1676" y="388"/>
                  </a:lnTo>
                  <a:lnTo>
                    <a:pt x="1679" y="400"/>
                  </a:lnTo>
                  <a:lnTo>
                    <a:pt x="1701" y="416"/>
                  </a:lnTo>
                  <a:lnTo>
                    <a:pt x="1714" y="428"/>
                  </a:lnTo>
                  <a:lnTo>
                    <a:pt x="1723" y="446"/>
                  </a:lnTo>
                  <a:lnTo>
                    <a:pt x="1726" y="460"/>
                  </a:lnTo>
                  <a:lnTo>
                    <a:pt x="1744" y="472"/>
                  </a:lnTo>
                  <a:lnTo>
                    <a:pt x="1769" y="469"/>
                  </a:lnTo>
                  <a:lnTo>
                    <a:pt x="1787" y="461"/>
                  </a:lnTo>
                  <a:lnTo>
                    <a:pt x="1811" y="446"/>
                  </a:lnTo>
                  <a:lnTo>
                    <a:pt x="1826" y="442"/>
                  </a:lnTo>
                  <a:lnTo>
                    <a:pt x="1859" y="442"/>
                  </a:lnTo>
                  <a:lnTo>
                    <a:pt x="1868" y="451"/>
                  </a:lnTo>
                  <a:lnTo>
                    <a:pt x="1885" y="460"/>
                  </a:lnTo>
                  <a:lnTo>
                    <a:pt x="1907" y="461"/>
                  </a:lnTo>
                  <a:lnTo>
                    <a:pt x="1922" y="467"/>
                  </a:lnTo>
                  <a:lnTo>
                    <a:pt x="1939" y="482"/>
                  </a:lnTo>
                  <a:lnTo>
                    <a:pt x="1952" y="496"/>
                  </a:lnTo>
                  <a:lnTo>
                    <a:pt x="1982" y="508"/>
                  </a:lnTo>
                  <a:lnTo>
                    <a:pt x="1990" y="526"/>
                  </a:lnTo>
                  <a:lnTo>
                    <a:pt x="1991" y="556"/>
                  </a:lnTo>
                  <a:lnTo>
                    <a:pt x="2012" y="589"/>
                  </a:lnTo>
                  <a:lnTo>
                    <a:pt x="2000" y="601"/>
                  </a:lnTo>
                  <a:lnTo>
                    <a:pt x="1994" y="598"/>
                  </a:lnTo>
                  <a:lnTo>
                    <a:pt x="1987" y="604"/>
                  </a:lnTo>
                  <a:lnTo>
                    <a:pt x="1988" y="616"/>
                  </a:lnTo>
                  <a:lnTo>
                    <a:pt x="1988" y="629"/>
                  </a:lnTo>
                  <a:lnTo>
                    <a:pt x="1994" y="641"/>
                  </a:lnTo>
                  <a:lnTo>
                    <a:pt x="1988" y="649"/>
                  </a:lnTo>
                  <a:lnTo>
                    <a:pt x="1981" y="647"/>
                  </a:lnTo>
                  <a:lnTo>
                    <a:pt x="1981" y="655"/>
                  </a:lnTo>
                  <a:lnTo>
                    <a:pt x="1972" y="665"/>
                  </a:lnTo>
                  <a:lnTo>
                    <a:pt x="1973" y="677"/>
                  </a:lnTo>
                  <a:lnTo>
                    <a:pt x="1970" y="692"/>
                  </a:lnTo>
                  <a:lnTo>
                    <a:pt x="1960" y="704"/>
                  </a:lnTo>
                  <a:lnTo>
                    <a:pt x="1948" y="698"/>
                  </a:lnTo>
                  <a:lnTo>
                    <a:pt x="1937" y="709"/>
                  </a:lnTo>
                  <a:lnTo>
                    <a:pt x="1931" y="728"/>
                  </a:lnTo>
                  <a:lnTo>
                    <a:pt x="1910" y="719"/>
                  </a:lnTo>
                  <a:lnTo>
                    <a:pt x="1898" y="724"/>
                  </a:lnTo>
                  <a:lnTo>
                    <a:pt x="1885" y="710"/>
                  </a:lnTo>
                  <a:lnTo>
                    <a:pt x="1856" y="703"/>
                  </a:lnTo>
                  <a:lnTo>
                    <a:pt x="1840" y="698"/>
                  </a:lnTo>
                  <a:lnTo>
                    <a:pt x="1826" y="691"/>
                  </a:lnTo>
                  <a:lnTo>
                    <a:pt x="1816" y="694"/>
                  </a:lnTo>
                  <a:lnTo>
                    <a:pt x="1804" y="683"/>
                  </a:lnTo>
                  <a:lnTo>
                    <a:pt x="1799" y="671"/>
                  </a:lnTo>
                  <a:lnTo>
                    <a:pt x="1796" y="662"/>
                  </a:lnTo>
                  <a:lnTo>
                    <a:pt x="1783" y="656"/>
                  </a:lnTo>
                  <a:lnTo>
                    <a:pt x="1774" y="656"/>
                  </a:lnTo>
                  <a:lnTo>
                    <a:pt x="1748" y="643"/>
                  </a:lnTo>
                  <a:lnTo>
                    <a:pt x="1733" y="631"/>
                  </a:lnTo>
                  <a:lnTo>
                    <a:pt x="1692" y="638"/>
                  </a:lnTo>
                  <a:lnTo>
                    <a:pt x="1691" y="646"/>
                  </a:lnTo>
                  <a:lnTo>
                    <a:pt x="1683" y="644"/>
                  </a:lnTo>
                  <a:lnTo>
                    <a:pt x="1674" y="638"/>
                  </a:lnTo>
                  <a:lnTo>
                    <a:pt x="1664" y="628"/>
                  </a:lnTo>
                  <a:lnTo>
                    <a:pt x="1656" y="635"/>
                  </a:lnTo>
                  <a:lnTo>
                    <a:pt x="1655" y="650"/>
                  </a:lnTo>
                  <a:lnTo>
                    <a:pt x="1658" y="664"/>
                  </a:lnTo>
                  <a:lnTo>
                    <a:pt x="1667" y="662"/>
                  </a:lnTo>
                  <a:lnTo>
                    <a:pt x="1668" y="670"/>
                  </a:lnTo>
                  <a:lnTo>
                    <a:pt x="1667" y="679"/>
                  </a:lnTo>
                  <a:lnTo>
                    <a:pt x="1667" y="691"/>
                  </a:lnTo>
                  <a:lnTo>
                    <a:pt x="1661" y="682"/>
                  </a:lnTo>
                  <a:lnTo>
                    <a:pt x="1655" y="674"/>
                  </a:lnTo>
                  <a:lnTo>
                    <a:pt x="1635" y="667"/>
                  </a:lnTo>
                  <a:lnTo>
                    <a:pt x="1628" y="677"/>
                  </a:lnTo>
                  <a:lnTo>
                    <a:pt x="1629" y="691"/>
                  </a:lnTo>
                  <a:lnTo>
                    <a:pt x="1628" y="703"/>
                  </a:lnTo>
                  <a:lnTo>
                    <a:pt x="1614" y="716"/>
                  </a:lnTo>
                  <a:lnTo>
                    <a:pt x="1592" y="724"/>
                  </a:lnTo>
                  <a:lnTo>
                    <a:pt x="1575" y="718"/>
                  </a:lnTo>
                  <a:lnTo>
                    <a:pt x="1571" y="703"/>
                  </a:lnTo>
                  <a:lnTo>
                    <a:pt x="1569" y="688"/>
                  </a:lnTo>
                  <a:lnTo>
                    <a:pt x="1562" y="677"/>
                  </a:lnTo>
                  <a:lnTo>
                    <a:pt x="1554" y="679"/>
                  </a:lnTo>
                  <a:lnTo>
                    <a:pt x="1556" y="692"/>
                  </a:lnTo>
                  <a:lnTo>
                    <a:pt x="1551" y="701"/>
                  </a:lnTo>
                  <a:lnTo>
                    <a:pt x="1532" y="707"/>
                  </a:lnTo>
                  <a:lnTo>
                    <a:pt x="1494" y="703"/>
                  </a:lnTo>
                  <a:lnTo>
                    <a:pt x="1479" y="695"/>
                  </a:lnTo>
                  <a:lnTo>
                    <a:pt x="1467" y="697"/>
                  </a:lnTo>
                  <a:lnTo>
                    <a:pt x="1461" y="739"/>
                  </a:lnTo>
                  <a:lnTo>
                    <a:pt x="1470" y="734"/>
                  </a:lnTo>
                  <a:lnTo>
                    <a:pt x="1487" y="730"/>
                  </a:lnTo>
                  <a:lnTo>
                    <a:pt x="1490" y="737"/>
                  </a:lnTo>
                  <a:lnTo>
                    <a:pt x="1476" y="772"/>
                  </a:lnTo>
                  <a:lnTo>
                    <a:pt x="1481" y="784"/>
                  </a:lnTo>
                  <a:lnTo>
                    <a:pt x="1485" y="806"/>
                  </a:lnTo>
                  <a:lnTo>
                    <a:pt x="1485" y="851"/>
                  </a:lnTo>
                  <a:lnTo>
                    <a:pt x="1478" y="860"/>
                  </a:lnTo>
                  <a:lnTo>
                    <a:pt x="1467" y="872"/>
                  </a:lnTo>
                  <a:lnTo>
                    <a:pt x="1457" y="867"/>
                  </a:lnTo>
                  <a:lnTo>
                    <a:pt x="1446" y="860"/>
                  </a:lnTo>
                  <a:lnTo>
                    <a:pt x="1416" y="854"/>
                  </a:lnTo>
                  <a:lnTo>
                    <a:pt x="1400" y="855"/>
                  </a:lnTo>
                  <a:lnTo>
                    <a:pt x="1392" y="861"/>
                  </a:lnTo>
                  <a:lnTo>
                    <a:pt x="1388" y="870"/>
                  </a:lnTo>
                  <a:lnTo>
                    <a:pt x="1377" y="872"/>
                  </a:lnTo>
                  <a:lnTo>
                    <a:pt x="1367" y="869"/>
                  </a:lnTo>
                  <a:lnTo>
                    <a:pt x="1358" y="861"/>
                  </a:lnTo>
                  <a:lnTo>
                    <a:pt x="1350" y="866"/>
                  </a:lnTo>
                  <a:lnTo>
                    <a:pt x="1343" y="864"/>
                  </a:lnTo>
                  <a:lnTo>
                    <a:pt x="1329" y="879"/>
                  </a:lnTo>
                  <a:lnTo>
                    <a:pt x="1304" y="864"/>
                  </a:lnTo>
                  <a:lnTo>
                    <a:pt x="1295" y="873"/>
                  </a:lnTo>
                  <a:lnTo>
                    <a:pt x="1287" y="887"/>
                  </a:lnTo>
                  <a:lnTo>
                    <a:pt x="1278" y="893"/>
                  </a:lnTo>
                  <a:lnTo>
                    <a:pt x="1247" y="876"/>
                  </a:lnTo>
                  <a:lnTo>
                    <a:pt x="1236" y="857"/>
                  </a:lnTo>
                  <a:lnTo>
                    <a:pt x="1230" y="826"/>
                  </a:lnTo>
                  <a:lnTo>
                    <a:pt x="1223" y="824"/>
                  </a:lnTo>
                  <a:lnTo>
                    <a:pt x="1220" y="811"/>
                  </a:lnTo>
                  <a:lnTo>
                    <a:pt x="1209" y="799"/>
                  </a:lnTo>
                  <a:lnTo>
                    <a:pt x="1189" y="796"/>
                  </a:lnTo>
                  <a:lnTo>
                    <a:pt x="1173" y="782"/>
                  </a:lnTo>
                  <a:lnTo>
                    <a:pt x="1162" y="766"/>
                  </a:lnTo>
                  <a:lnTo>
                    <a:pt x="1150" y="755"/>
                  </a:lnTo>
                  <a:lnTo>
                    <a:pt x="1128" y="752"/>
                  </a:lnTo>
                  <a:lnTo>
                    <a:pt x="1114" y="746"/>
                  </a:lnTo>
                  <a:lnTo>
                    <a:pt x="1111" y="730"/>
                  </a:lnTo>
                  <a:lnTo>
                    <a:pt x="1114" y="692"/>
                  </a:lnTo>
                  <a:lnTo>
                    <a:pt x="1104" y="692"/>
                  </a:lnTo>
                  <a:lnTo>
                    <a:pt x="1072" y="676"/>
                  </a:lnTo>
                  <a:lnTo>
                    <a:pt x="1060" y="674"/>
                  </a:lnTo>
                  <a:lnTo>
                    <a:pt x="1054" y="677"/>
                  </a:lnTo>
                  <a:lnTo>
                    <a:pt x="1047" y="691"/>
                  </a:lnTo>
                  <a:lnTo>
                    <a:pt x="1036" y="694"/>
                  </a:lnTo>
                  <a:lnTo>
                    <a:pt x="1012" y="686"/>
                  </a:lnTo>
                  <a:lnTo>
                    <a:pt x="999" y="688"/>
                  </a:lnTo>
                  <a:lnTo>
                    <a:pt x="976" y="724"/>
                  </a:lnTo>
                  <a:lnTo>
                    <a:pt x="976" y="731"/>
                  </a:lnTo>
                  <a:lnTo>
                    <a:pt x="979" y="743"/>
                  </a:lnTo>
                  <a:lnTo>
                    <a:pt x="964" y="742"/>
                  </a:lnTo>
                  <a:lnTo>
                    <a:pt x="948" y="736"/>
                  </a:lnTo>
                  <a:lnTo>
                    <a:pt x="939" y="737"/>
                  </a:lnTo>
                  <a:lnTo>
                    <a:pt x="930" y="743"/>
                  </a:lnTo>
                  <a:lnTo>
                    <a:pt x="906" y="749"/>
                  </a:lnTo>
                  <a:lnTo>
                    <a:pt x="891" y="779"/>
                  </a:lnTo>
                  <a:lnTo>
                    <a:pt x="874" y="791"/>
                  </a:lnTo>
                  <a:lnTo>
                    <a:pt x="856" y="800"/>
                  </a:lnTo>
                  <a:lnTo>
                    <a:pt x="846" y="812"/>
                  </a:lnTo>
                  <a:lnTo>
                    <a:pt x="835" y="812"/>
                  </a:lnTo>
                  <a:lnTo>
                    <a:pt x="825" y="806"/>
                  </a:lnTo>
                  <a:lnTo>
                    <a:pt x="816" y="802"/>
                  </a:lnTo>
                  <a:lnTo>
                    <a:pt x="802" y="800"/>
                  </a:lnTo>
                  <a:lnTo>
                    <a:pt x="805" y="811"/>
                  </a:lnTo>
                  <a:lnTo>
                    <a:pt x="804" y="818"/>
                  </a:lnTo>
                  <a:lnTo>
                    <a:pt x="808" y="860"/>
                  </a:lnTo>
                  <a:lnTo>
                    <a:pt x="816" y="876"/>
                  </a:lnTo>
                  <a:lnTo>
                    <a:pt x="807" y="885"/>
                  </a:lnTo>
                  <a:lnTo>
                    <a:pt x="783" y="894"/>
                  </a:lnTo>
                  <a:lnTo>
                    <a:pt x="769" y="909"/>
                  </a:lnTo>
                  <a:lnTo>
                    <a:pt x="762" y="929"/>
                  </a:lnTo>
                  <a:lnTo>
                    <a:pt x="760" y="956"/>
                  </a:lnTo>
                  <a:lnTo>
                    <a:pt x="757" y="965"/>
                  </a:lnTo>
                  <a:lnTo>
                    <a:pt x="748" y="972"/>
                  </a:lnTo>
                  <a:lnTo>
                    <a:pt x="738" y="975"/>
                  </a:lnTo>
                  <a:lnTo>
                    <a:pt x="721" y="971"/>
                  </a:lnTo>
                  <a:lnTo>
                    <a:pt x="705" y="959"/>
                  </a:lnTo>
                  <a:lnTo>
                    <a:pt x="691" y="932"/>
                  </a:lnTo>
                  <a:lnTo>
                    <a:pt x="679" y="920"/>
                  </a:lnTo>
                  <a:lnTo>
                    <a:pt x="662" y="911"/>
                  </a:lnTo>
                  <a:lnTo>
                    <a:pt x="647" y="900"/>
                  </a:lnTo>
                  <a:lnTo>
                    <a:pt x="637" y="902"/>
                  </a:lnTo>
                  <a:lnTo>
                    <a:pt x="574" y="929"/>
                  </a:lnTo>
                  <a:lnTo>
                    <a:pt x="545" y="92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3261" y="1721"/>
              <a:ext cx="657" cy="608"/>
            </a:xfrm>
            <a:custGeom>
              <a:avLst/>
              <a:gdLst>
                <a:gd name="T0" fmla="*/ 12 w 761"/>
                <a:gd name="T1" fmla="*/ 2 h 742"/>
                <a:gd name="T2" fmla="*/ 12 w 761"/>
                <a:gd name="T3" fmla="*/ 2 h 742"/>
                <a:gd name="T4" fmla="*/ 14 w 761"/>
                <a:gd name="T5" fmla="*/ 2 h 742"/>
                <a:gd name="T6" fmla="*/ 14 w 761"/>
                <a:gd name="T7" fmla="*/ 2 h 742"/>
                <a:gd name="T8" fmla="*/ 16 w 761"/>
                <a:gd name="T9" fmla="*/ 2 h 742"/>
                <a:gd name="T10" fmla="*/ 18 w 761"/>
                <a:gd name="T11" fmla="*/ 2 h 742"/>
                <a:gd name="T12" fmla="*/ 19 w 761"/>
                <a:gd name="T13" fmla="*/ 2 h 742"/>
                <a:gd name="T14" fmla="*/ 21 w 761"/>
                <a:gd name="T15" fmla="*/ 2 h 742"/>
                <a:gd name="T16" fmla="*/ 22 w 761"/>
                <a:gd name="T17" fmla="*/ 2 h 742"/>
                <a:gd name="T18" fmla="*/ 22 w 761"/>
                <a:gd name="T19" fmla="*/ 2 h 742"/>
                <a:gd name="T20" fmla="*/ 21 w 761"/>
                <a:gd name="T21" fmla="*/ 2 h 742"/>
                <a:gd name="T22" fmla="*/ 20 w 761"/>
                <a:gd name="T23" fmla="*/ 3 h 742"/>
                <a:gd name="T24" fmla="*/ 19 w 761"/>
                <a:gd name="T25" fmla="*/ 3 h 742"/>
                <a:gd name="T26" fmla="*/ 19 w 761"/>
                <a:gd name="T27" fmla="*/ 3 h 742"/>
                <a:gd name="T28" fmla="*/ 18 w 761"/>
                <a:gd name="T29" fmla="*/ 3 h 742"/>
                <a:gd name="T30" fmla="*/ 18 w 761"/>
                <a:gd name="T31" fmla="*/ 3 h 742"/>
                <a:gd name="T32" fmla="*/ 18 w 761"/>
                <a:gd name="T33" fmla="*/ 4 h 742"/>
                <a:gd name="T34" fmla="*/ 18 w 761"/>
                <a:gd name="T35" fmla="*/ 5 h 742"/>
                <a:gd name="T36" fmla="*/ 16 w 761"/>
                <a:gd name="T37" fmla="*/ 5 h 742"/>
                <a:gd name="T38" fmla="*/ 16 w 761"/>
                <a:gd name="T39" fmla="*/ 6 h 742"/>
                <a:gd name="T40" fmla="*/ 14 w 761"/>
                <a:gd name="T41" fmla="*/ 6 h 742"/>
                <a:gd name="T42" fmla="*/ 12 w 761"/>
                <a:gd name="T43" fmla="*/ 6 h 742"/>
                <a:gd name="T44" fmla="*/ 12 w 761"/>
                <a:gd name="T45" fmla="*/ 6 h 742"/>
                <a:gd name="T46" fmla="*/ 10 w 761"/>
                <a:gd name="T47" fmla="*/ 6 h 742"/>
                <a:gd name="T48" fmla="*/ 9 w 761"/>
                <a:gd name="T49" fmla="*/ 5 h 742"/>
                <a:gd name="T50" fmla="*/ 9 w 761"/>
                <a:gd name="T51" fmla="*/ 5 h 742"/>
                <a:gd name="T52" fmla="*/ 9 w 761"/>
                <a:gd name="T53" fmla="*/ 5 h 742"/>
                <a:gd name="T54" fmla="*/ 8 w 761"/>
                <a:gd name="T55" fmla="*/ 5 h 742"/>
                <a:gd name="T56" fmla="*/ 8 w 761"/>
                <a:gd name="T57" fmla="*/ 5 h 742"/>
                <a:gd name="T58" fmla="*/ 7 w 761"/>
                <a:gd name="T59" fmla="*/ 5 h 742"/>
                <a:gd name="T60" fmla="*/ 6 w 761"/>
                <a:gd name="T61" fmla="*/ 5 h 742"/>
                <a:gd name="T62" fmla="*/ 4 w 761"/>
                <a:gd name="T63" fmla="*/ 5 h 742"/>
                <a:gd name="T64" fmla="*/ 3 w 761"/>
                <a:gd name="T65" fmla="*/ 5 h 742"/>
                <a:gd name="T66" fmla="*/ 3 w 761"/>
                <a:gd name="T67" fmla="*/ 5 h 742"/>
                <a:gd name="T68" fmla="*/ 3 w 761"/>
                <a:gd name="T69" fmla="*/ 5 h 742"/>
                <a:gd name="T70" fmla="*/ 3 w 761"/>
                <a:gd name="T71" fmla="*/ 5 h 742"/>
                <a:gd name="T72" fmla="*/ 3 w 761"/>
                <a:gd name="T73" fmla="*/ 4 h 742"/>
                <a:gd name="T74" fmla="*/ 3 w 761"/>
                <a:gd name="T75" fmla="*/ 4 h 742"/>
                <a:gd name="T76" fmla="*/ 3 w 761"/>
                <a:gd name="T77" fmla="*/ 4 h 742"/>
                <a:gd name="T78" fmla="*/ 3 w 761"/>
                <a:gd name="T79" fmla="*/ 4 h 742"/>
                <a:gd name="T80" fmla="*/ 0 w 761"/>
                <a:gd name="T81" fmla="*/ 4 h 742"/>
                <a:gd name="T82" fmla="*/ 3 w 761"/>
                <a:gd name="T83" fmla="*/ 4 h 742"/>
                <a:gd name="T84" fmla="*/ 3 w 761"/>
                <a:gd name="T85" fmla="*/ 4 h 742"/>
                <a:gd name="T86" fmla="*/ 3 w 761"/>
                <a:gd name="T87" fmla="*/ 3 h 742"/>
                <a:gd name="T88" fmla="*/ 3 w 761"/>
                <a:gd name="T89" fmla="*/ 3 h 742"/>
                <a:gd name="T90" fmla="*/ 3 w 761"/>
                <a:gd name="T91" fmla="*/ 3 h 742"/>
                <a:gd name="T92" fmla="*/ 5 w 761"/>
                <a:gd name="T93" fmla="*/ 2 h 742"/>
                <a:gd name="T94" fmla="*/ 5 w 761"/>
                <a:gd name="T95" fmla="*/ 2 h 742"/>
                <a:gd name="T96" fmla="*/ 6 w 761"/>
                <a:gd name="T97" fmla="*/ 2 h 742"/>
                <a:gd name="T98" fmla="*/ 8 w 761"/>
                <a:gd name="T99" fmla="*/ 2 h 742"/>
                <a:gd name="T100" fmla="*/ 9 w 761"/>
                <a:gd name="T101" fmla="*/ 2 h 7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1"/>
                <a:gd name="T154" fmla="*/ 0 h 742"/>
                <a:gd name="T155" fmla="*/ 761 w 761"/>
                <a:gd name="T156" fmla="*/ 742 h 7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1" h="742">
                  <a:moveTo>
                    <a:pt x="345" y="203"/>
                  </a:moveTo>
                  <a:lnTo>
                    <a:pt x="360" y="197"/>
                  </a:lnTo>
                  <a:lnTo>
                    <a:pt x="387" y="192"/>
                  </a:lnTo>
                  <a:lnTo>
                    <a:pt x="405" y="191"/>
                  </a:lnTo>
                  <a:lnTo>
                    <a:pt x="419" y="186"/>
                  </a:lnTo>
                  <a:lnTo>
                    <a:pt x="435" y="171"/>
                  </a:lnTo>
                  <a:lnTo>
                    <a:pt x="429" y="159"/>
                  </a:lnTo>
                  <a:lnTo>
                    <a:pt x="443" y="128"/>
                  </a:lnTo>
                  <a:lnTo>
                    <a:pt x="456" y="111"/>
                  </a:lnTo>
                  <a:lnTo>
                    <a:pt x="476" y="98"/>
                  </a:lnTo>
                  <a:lnTo>
                    <a:pt x="495" y="101"/>
                  </a:lnTo>
                  <a:lnTo>
                    <a:pt x="507" y="93"/>
                  </a:lnTo>
                  <a:lnTo>
                    <a:pt x="525" y="65"/>
                  </a:lnTo>
                  <a:lnTo>
                    <a:pt x="547" y="21"/>
                  </a:lnTo>
                  <a:lnTo>
                    <a:pt x="560" y="12"/>
                  </a:lnTo>
                  <a:lnTo>
                    <a:pt x="574" y="9"/>
                  </a:lnTo>
                  <a:lnTo>
                    <a:pt x="595" y="11"/>
                  </a:lnTo>
                  <a:lnTo>
                    <a:pt x="619" y="12"/>
                  </a:lnTo>
                  <a:lnTo>
                    <a:pt x="637" y="0"/>
                  </a:lnTo>
                  <a:lnTo>
                    <a:pt x="656" y="24"/>
                  </a:lnTo>
                  <a:lnTo>
                    <a:pt x="673" y="60"/>
                  </a:lnTo>
                  <a:lnTo>
                    <a:pt x="676" y="95"/>
                  </a:lnTo>
                  <a:lnTo>
                    <a:pt x="680" y="113"/>
                  </a:lnTo>
                  <a:lnTo>
                    <a:pt x="721" y="123"/>
                  </a:lnTo>
                  <a:lnTo>
                    <a:pt x="730" y="128"/>
                  </a:lnTo>
                  <a:lnTo>
                    <a:pt x="733" y="141"/>
                  </a:lnTo>
                  <a:lnTo>
                    <a:pt x="731" y="183"/>
                  </a:lnTo>
                  <a:lnTo>
                    <a:pt x="734" y="212"/>
                  </a:lnTo>
                  <a:lnTo>
                    <a:pt x="748" y="271"/>
                  </a:lnTo>
                  <a:lnTo>
                    <a:pt x="761" y="292"/>
                  </a:lnTo>
                  <a:lnTo>
                    <a:pt x="749" y="295"/>
                  </a:lnTo>
                  <a:lnTo>
                    <a:pt x="743" y="300"/>
                  </a:lnTo>
                  <a:lnTo>
                    <a:pt x="718" y="324"/>
                  </a:lnTo>
                  <a:lnTo>
                    <a:pt x="716" y="358"/>
                  </a:lnTo>
                  <a:lnTo>
                    <a:pt x="707" y="378"/>
                  </a:lnTo>
                  <a:lnTo>
                    <a:pt x="695" y="384"/>
                  </a:lnTo>
                  <a:lnTo>
                    <a:pt x="683" y="370"/>
                  </a:lnTo>
                  <a:lnTo>
                    <a:pt x="673" y="372"/>
                  </a:lnTo>
                  <a:lnTo>
                    <a:pt x="673" y="387"/>
                  </a:lnTo>
                  <a:lnTo>
                    <a:pt x="662" y="394"/>
                  </a:lnTo>
                  <a:lnTo>
                    <a:pt x="649" y="385"/>
                  </a:lnTo>
                  <a:lnTo>
                    <a:pt x="634" y="378"/>
                  </a:lnTo>
                  <a:lnTo>
                    <a:pt x="616" y="378"/>
                  </a:lnTo>
                  <a:lnTo>
                    <a:pt x="610" y="390"/>
                  </a:lnTo>
                  <a:lnTo>
                    <a:pt x="620" y="400"/>
                  </a:lnTo>
                  <a:lnTo>
                    <a:pt x="628" y="409"/>
                  </a:lnTo>
                  <a:lnTo>
                    <a:pt x="628" y="421"/>
                  </a:lnTo>
                  <a:lnTo>
                    <a:pt x="620" y="433"/>
                  </a:lnTo>
                  <a:lnTo>
                    <a:pt x="619" y="463"/>
                  </a:lnTo>
                  <a:lnTo>
                    <a:pt x="620" y="490"/>
                  </a:lnTo>
                  <a:lnTo>
                    <a:pt x="613" y="522"/>
                  </a:lnTo>
                  <a:lnTo>
                    <a:pt x="631" y="535"/>
                  </a:lnTo>
                  <a:lnTo>
                    <a:pt x="629" y="564"/>
                  </a:lnTo>
                  <a:lnTo>
                    <a:pt x="616" y="582"/>
                  </a:lnTo>
                  <a:lnTo>
                    <a:pt x="598" y="600"/>
                  </a:lnTo>
                  <a:lnTo>
                    <a:pt x="586" y="630"/>
                  </a:lnTo>
                  <a:lnTo>
                    <a:pt x="569" y="637"/>
                  </a:lnTo>
                  <a:lnTo>
                    <a:pt x="559" y="655"/>
                  </a:lnTo>
                  <a:lnTo>
                    <a:pt x="557" y="694"/>
                  </a:lnTo>
                  <a:lnTo>
                    <a:pt x="538" y="732"/>
                  </a:lnTo>
                  <a:lnTo>
                    <a:pt x="525" y="741"/>
                  </a:lnTo>
                  <a:lnTo>
                    <a:pt x="518" y="742"/>
                  </a:lnTo>
                  <a:lnTo>
                    <a:pt x="479" y="724"/>
                  </a:lnTo>
                  <a:lnTo>
                    <a:pt x="467" y="724"/>
                  </a:lnTo>
                  <a:lnTo>
                    <a:pt x="459" y="723"/>
                  </a:lnTo>
                  <a:lnTo>
                    <a:pt x="440" y="705"/>
                  </a:lnTo>
                  <a:lnTo>
                    <a:pt x="428" y="700"/>
                  </a:lnTo>
                  <a:lnTo>
                    <a:pt x="401" y="699"/>
                  </a:lnTo>
                  <a:lnTo>
                    <a:pt x="395" y="675"/>
                  </a:lnTo>
                  <a:lnTo>
                    <a:pt x="393" y="664"/>
                  </a:lnTo>
                  <a:lnTo>
                    <a:pt x="386" y="663"/>
                  </a:lnTo>
                  <a:lnTo>
                    <a:pt x="360" y="672"/>
                  </a:lnTo>
                  <a:lnTo>
                    <a:pt x="344" y="673"/>
                  </a:lnTo>
                  <a:lnTo>
                    <a:pt x="327" y="664"/>
                  </a:lnTo>
                  <a:lnTo>
                    <a:pt x="309" y="649"/>
                  </a:lnTo>
                  <a:lnTo>
                    <a:pt x="293" y="639"/>
                  </a:lnTo>
                  <a:lnTo>
                    <a:pt x="291" y="630"/>
                  </a:lnTo>
                  <a:lnTo>
                    <a:pt x="294" y="624"/>
                  </a:lnTo>
                  <a:lnTo>
                    <a:pt x="305" y="621"/>
                  </a:lnTo>
                  <a:lnTo>
                    <a:pt x="309" y="616"/>
                  </a:lnTo>
                  <a:lnTo>
                    <a:pt x="309" y="610"/>
                  </a:lnTo>
                  <a:lnTo>
                    <a:pt x="297" y="592"/>
                  </a:lnTo>
                  <a:lnTo>
                    <a:pt x="284" y="592"/>
                  </a:lnTo>
                  <a:lnTo>
                    <a:pt x="278" y="594"/>
                  </a:lnTo>
                  <a:lnTo>
                    <a:pt x="273" y="607"/>
                  </a:lnTo>
                  <a:lnTo>
                    <a:pt x="264" y="610"/>
                  </a:lnTo>
                  <a:lnTo>
                    <a:pt x="255" y="606"/>
                  </a:lnTo>
                  <a:lnTo>
                    <a:pt x="231" y="592"/>
                  </a:lnTo>
                  <a:lnTo>
                    <a:pt x="225" y="594"/>
                  </a:lnTo>
                  <a:lnTo>
                    <a:pt x="219" y="603"/>
                  </a:lnTo>
                  <a:lnTo>
                    <a:pt x="213" y="616"/>
                  </a:lnTo>
                  <a:lnTo>
                    <a:pt x="203" y="624"/>
                  </a:lnTo>
                  <a:lnTo>
                    <a:pt x="197" y="624"/>
                  </a:lnTo>
                  <a:lnTo>
                    <a:pt x="180" y="612"/>
                  </a:lnTo>
                  <a:lnTo>
                    <a:pt x="174" y="610"/>
                  </a:lnTo>
                  <a:lnTo>
                    <a:pt x="155" y="622"/>
                  </a:lnTo>
                  <a:lnTo>
                    <a:pt x="140" y="621"/>
                  </a:lnTo>
                  <a:lnTo>
                    <a:pt x="125" y="631"/>
                  </a:lnTo>
                  <a:lnTo>
                    <a:pt x="113" y="636"/>
                  </a:lnTo>
                  <a:lnTo>
                    <a:pt x="105" y="636"/>
                  </a:lnTo>
                  <a:lnTo>
                    <a:pt x="99" y="633"/>
                  </a:lnTo>
                  <a:lnTo>
                    <a:pt x="95" y="627"/>
                  </a:lnTo>
                  <a:lnTo>
                    <a:pt x="93" y="618"/>
                  </a:lnTo>
                  <a:lnTo>
                    <a:pt x="93" y="591"/>
                  </a:lnTo>
                  <a:lnTo>
                    <a:pt x="93" y="585"/>
                  </a:lnTo>
                  <a:lnTo>
                    <a:pt x="87" y="577"/>
                  </a:lnTo>
                  <a:lnTo>
                    <a:pt x="74" y="576"/>
                  </a:lnTo>
                  <a:lnTo>
                    <a:pt x="75" y="565"/>
                  </a:lnTo>
                  <a:lnTo>
                    <a:pt x="83" y="547"/>
                  </a:lnTo>
                  <a:lnTo>
                    <a:pt x="83" y="537"/>
                  </a:lnTo>
                  <a:lnTo>
                    <a:pt x="78" y="529"/>
                  </a:lnTo>
                  <a:lnTo>
                    <a:pt x="71" y="523"/>
                  </a:lnTo>
                  <a:lnTo>
                    <a:pt x="54" y="525"/>
                  </a:lnTo>
                  <a:lnTo>
                    <a:pt x="39" y="523"/>
                  </a:lnTo>
                  <a:lnTo>
                    <a:pt x="39" y="517"/>
                  </a:lnTo>
                  <a:lnTo>
                    <a:pt x="42" y="507"/>
                  </a:lnTo>
                  <a:lnTo>
                    <a:pt x="41" y="499"/>
                  </a:lnTo>
                  <a:lnTo>
                    <a:pt x="36" y="493"/>
                  </a:lnTo>
                  <a:lnTo>
                    <a:pt x="27" y="492"/>
                  </a:lnTo>
                  <a:lnTo>
                    <a:pt x="9" y="492"/>
                  </a:lnTo>
                  <a:lnTo>
                    <a:pt x="1" y="486"/>
                  </a:lnTo>
                  <a:lnTo>
                    <a:pt x="1" y="478"/>
                  </a:lnTo>
                  <a:lnTo>
                    <a:pt x="0" y="471"/>
                  </a:lnTo>
                  <a:lnTo>
                    <a:pt x="6" y="468"/>
                  </a:lnTo>
                  <a:lnTo>
                    <a:pt x="12" y="448"/>
                  </a:lnTo>
                  <a:lnTo>
                    <a:pt x="22" y="448"/>
                  </a:lnTo>
                  <a:lnTo>
                    <a:pt x="41" y="442"/>
                  </a:lnTo>
                  <a:lnTo>
                    <a:pt x="57" y="453"/>
                  </a:lnTo>
                  <a:lnTo>
                    <a:pt x="69" y="451"/>
                  </a:lnTo>
                  <a:lnTo>
                    <a:pt x="99" y="433"/>
                  </a:lnTo>
                  <a:lnTo>
                    <a:pt x="99" y="417"/>
                  </a:lnTo>
                  <a:lnTo>
                    <a:pt x="87" y="400"/>
                  </a:lnTo>
                  <a:lnTo>
                    <a:pt x="84" y="390"/>
                  </a:lnTo>
                  <a:lnTo>
                    <a:pt x="89" y="378"/>
                  </a:lnTo>
                  <a:lnTo>
                    <a:pt x="98" y="370"/>
                  </a:lnTo>
                  <a:lnTo>
                    <a:pt x="107" y="366"/>
                  </a:lnTo>
                  <a:lnTo>
                    <a:pt x="120" y="366"/>
                  </a:lnTo>
                  <a:lnTo>
                    <a:pt x="134" y="367"/>
                  </a:lnTo>
                  <a:lnTo>
                    <a:pt x="147" y="366"/>
                  </a:lnTo>
                  <a:lnTo>
                    <a:pt x="161" y="349"/>
                  </a:lnTo>
                  <a:lnTo>
                    <a:pt x="168" y="343"/>
                  </a:lnTo>
                  <a:lnTo>
                    <a:pt x="179" y="334"/>
                  </a:lnTo>
                  <a:lnTo>
                    <a:pt x="185" y="324"/>
                  </a:lnTo>
                  <a:lnTo>
                    <a:pt x="183" y="307"/>
                  </a:lnTo>
                  <a:lnTo>
                    <a:pt x="182" y="295"/>
                  </a:lnTo>
                  <a:lnTo>
                    <a:pt x="188" y="286"/>
                  </a:lnTo>
                  <a:lnTo>
                    <a:pt x="197" y="277"/>
                  </a:lnTo>
                  <a:lnTo>
                    <a:pt x="206" y="242"/>
                  </a:lnTo>
                  <a:lnTo>
                    <a:pt x="239" y="246"/>
                  </a:lnTo>
                  <a:lnTo>
                    <a:pt x="257" y="237"/>
                  </a:lnTo>
                  <a:lnTo>
                    <a:pt x="272" y="212"/>
                  </a:lnTo>
                  <a:lnTo>
                    <a:pt x="303" y="216"/>
                  </a:lnTo>
                  <a:lnTo>
                    <a:pt x="320" y="213"/>
                  </a:lnTo>
                  <a:lnTo>
                    <a:pt x="345" y="203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960" y="3253"/>
              <a:ext cx="3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nowotarski</a:t>
              </a: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625" y="1404"/>
              <a:ext cx="3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proszowicki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3181" y="1090"/>
              <a:ext cx="3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miechowsk</a:t>
              </a:r>
              <a:r>
                <a:rPr lang="pl-PL" altLang="pl-PL" sz="1100" dirty="0">
                  <a:solidFill>
                    <a:srgbClr val="000066"/>
                  </a:solidFill>
                </a:rPr>
                <a:t>i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540" y="1231"/>
              <a:ext cx="20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olkusk</a:t>
              </a:r>
              <a:r>
                <a:rPr lang="pl-PL" altLang="pl-PL" sz="1100" dirty="0">
                  <a:solidFill>
                    <a:srgbClr val="000066"/>
                  </a:solidFill>
                </a:rPr>
                <a:t>i</a:t>
              </a: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217" y="1775"/>
              <a:ext cx="4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chrzanowsk</a:t>
              </a:r>
              <a:r>
                <a:rPr lang="pl-PL" altLang="pl-PL" sz="700" dirty="0">
                  <a:solidFill>
                    <a:srgbClr val="000066"/>
                  </a:solidFill>
                </a:rPr>
                <a:t>i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937" y="2077"/>
              <a:ext cx="3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oświęcimski</a:t>
              </a: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436" y="2358"/>
              <a:ext cx="3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wadowicki</a:t>
              </a: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771" y="1656"/>
              <a:ext cx="3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krakowski</a:t>
              </a: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557" y="1991"/>
              <a:ext cx="2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wielicki</a:t>
              </a: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839" y="2200"/>
              <a:ext cx="3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bocheński</a:t>
              </a: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187" y="1978"/>
              <a:ext cx="2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brzeski</a:t>
              </a: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773" y="1858"/>
              <a:ext cx="3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TARNÓW</a:t>
              </a: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4635" y="2321"/>
              <a:ext cx="28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tarnowski</a:t>
              </a: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579" y="1222"/>
              <a:ext cx="3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dąbrowski</a:t>
              </a: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5146" y="2669"/>
              <a:ext cx="21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gorlicki</a:t>
              </a: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628" y="3157"/>
              <a:ext cx="39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nowosądecki</a:t>
              </a: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4239" y="2902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NOWYSĄCZ</a:t>
              </a: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641" y="2777"/>
              <a:ext cx="3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limanowski</a:t>
              </a: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131" y="2514"/>
              <a:ext cx="3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myślenicki</a:t>
              </a: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797" y="2717"/>
              <a:ext cx="1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suski</a:t>
              </a: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379" y="3650"/>
              <a:ext cx="29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tatrzański</a:t>
              </a: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2975" y="1902"/>
              <a:ext cx="4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6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KRAKÓW</a:t>
              </a:r>
            </a:p>
          </p:txBody>
        </p:sp>
      </p:grpSp>
      <p:sp>
        <p:nvSpPr>
          <p:cNvPr id="63" name="Schemat blokowy: proces 62"/>
          <p:cNvSpPr>
            <a:spLocks/>
          </p:cNvSpPr>
          <p:nvPr/>
        </p:nvSpPr>
        <p:spPr>
          <a:xfrm>
            <a:off x="10863211" y="4326032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7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0" name="Schemat blokowy: proces 79"/>
          <p:cNvSpPr>
            <a:spLocks/>
          </p:cNvSpPr>
          <p:nvPr/>
        </p:nvSpPr>
        <p:spPr>
          <a:xfrm>
            <a:off x="10503211" y="5297456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31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1" name="Schemat blokowy: proces 80"/>
          <p:cNvSpPr>
            <a:spLocks/>
          </p:cNvSpPr>
          <p:nvPr/>
        </p:nvSpPr>
        <p:spPr>
          <a:xfrm>
            <a:off x="11528368" y="6013069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Arial Black" panose="020B0A04020102020204" pitchFamily="34" charset="0"/>
              </a:rPr>
              <a:t>25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2" name="Schemat blokowy: proces 81"/>
          <p:cNvSpPr>
            <a:spLocks/>
          </p:cNvSpPr>
          <p:nvPr/>
        </p:nvSpPr>
        <p:spPr>
          <a:xfrm>
            <a:off x="9701690" y="6507329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9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3" name="Schemat blokowy: proces 82"/>
          <p:cNvSpPr>
            <a:spLocks/>
          </p:cNvSpPr>
          <p:nvPr/>
        </p:nvSpPr>
        <p:spPr>
          <a:xfrm>
            <a:off x="10583907" y="7017731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46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4" name="Schemat blokowy: proces 83"/>
          <p:cNvSpPr>
            <a:spLocks/>
          </p:cNvSpPr>
          <p:nvPr/>
        </p:nvSpPr>
        <p:spPr>
          <a:xfrm>
            <a:off x="8303385" y="6261642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34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5" name="Schemat blokowy: proces 84"/>
          <p:cNvSpPr>
            <a:spLocks/>
          </p:cNvSpPr>
          <p:nvPr/>
        </p:nvSpPr>
        <p:spPr>
          <a:xfrm>
            <a:off x="7712110" y="8090084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9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6" name="Schemat blokowy: proces 85"/>
          <p:cNvSpPr>
            <a:spLocks/>
          </p:cNvSpPr>
          <p:nvPr/>
        </p:nvSpPr>
        <p:spPr>
          <a:xfrm>
            <a:off x="6777801" y="7260380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Arial Black" panose="020B0A04020102020204" pitchFamily="34" charset="0"/>
              </a:rPr>
              <a:t>33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87" name="Schemat blokowy: proces 86"/>
          <p:cNvSpPr>
            <a:spLocks/>
          </p:cNvSpPr>
          <p:nvPr/>
        </p:nvSpPr>
        <p:spPr>
          <a:xfrm>
            <a:off x="6244154" y="6121701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16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0" name="Schemat blokowy: proces 89"/>
          <p:cNvSpPr>
            <a:spLocks/>
          </p:cNvSpPr>
          <p:nvPr/>
        </p:nvSpPr>
        <p:spPr>
          <a:xfrm>
            <a:off x="7158722" y="5705457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22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1" name="Schemat blokowy: proces 90"/>
          <p:cNvSpPr>
            <a:spLocks/>
          </p:cNvSpPr>
          <p:nvPr/>
        </p:nvSpPr>
        <p:spPr>
          <a:xfrm>
            <a:off x="9502563" y="4480352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17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2" name="Schemat blokowy: proces 91"/>
          <p:cNvSpPr>
            <a:spLocks/>
          </p:cNvSpPr>
          <p:nvPr/>
        </p:nvSpPr>
        <p:spPr>
          <a:xfrm>
            <a:off x="8742551" y="5031476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14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3" name="Schemat blokowy: proces 92"/>
          <p:cNvSpPr>
            <a:spLocks/>
          </p:cNvSpPr>
          <p:nvPr/>
        </p:nvSpPr>
        <p:spPr>
          <a:xfrm>
            <a:off x="8022821" y="4608051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Arial Black" panose="020B0A04020102020204" pitchFamily="34" charset="0"/>
              </a:rPr>
              <a:t>16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4" name="Schemat blokowy: proces 93"/>
          <p:cNvSpPr>
            <a:spLocks/>
          </p:cNvSpPr>
          <p:nvPr/>
        </p:nvSpPr>
        <p:spPr>
          <a:xfrm>
            <a:off x="8278037" y="3384602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8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5" name="Schemat blokowy: proces 94"/>
          <p:cNvSpPr>
            <a:spLocks/>
          </p:cNvSpPr>
          <p:nvPr/>
        </p:nvSpPr>
        <p:spPr>
          <a:xfrm>
            <a:off x="7047806" y="4386342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21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6" name="Schemat blokowy: proces 95"/>
          <p:cNvSpPr>
            <a:spLocks/>
          </p:cNvSpPr>
          <p:nvPr/>
        </p:nvSpPr>
        <p:spPr>
          <a:xfrm>
            <a:off x="6351472" y="3911059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29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7" name="Schemat blokowy: proces 96"/>
          <p:cNvSpPr>
            <a:spLocks/>
          </p:cNvSpPr>
          <p:nvPr/>
        </p:nvSpPr>
        <p:spPr>
          <a:xfrm>
            <a:off x="5631285" y="5395411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18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8" name="Schemat blokowy: proces 97"/>
          <p:cNvSpPr>
            <a:spLocks/>
          </p:cNvSpPr>
          <p:nvPr/>
        </p:nvSpPr>
        <p:spPr>
          <a:xfrm>
            <a:off x="4549555" y="4774747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Arial Black" panose="020B0A04020102020204" pitchFamily="34" charset="0"/>
              </a:rPr>
              <a:t>17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99" name="Schemat blokowy: proces 98"/>
          <p:cNvSpPr>
            <a:spLocks/>
          </p:cNvSpPr>
          <p:nvPr/>
        </p:nvSpPr>
        <p:spPr>
          <a:xfrm>
            <a:off x="5213703" y="4179624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9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100" name="Schemat blokowy: proces 99"/>
          <p:cNvSpPr>
            <a:spLocks/>
          </p:cNvSpPr>
          <p:nvPr/>
        </p:nvSpPr>
        <p:spPr>
          <a:xfrm>
            <a:off x="7311597" y="2668513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8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101" name="Schemat blokowy: proces 100"/>
          <p:cNvSpPr>
            <a:spLocks/>
          </p:cNvSpPr>
          <p:nvPr/>
        </p:nvSpPr>
        <p:spPr>
          <a:xfrm>
            <a:off x="5727662" y="3000309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Arial Black" panose="020B0A04020102020204" pitchFamily="34" charset="0"/>
              </a:rPr>
              <a:t>9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sp>
        <p:nvSpPr>
          <p:cNvPr id="102" name="Schemat blokowy: proces 101"/>
          <p:cNvSpPr>
            <a:spLocks/>
          </p:cNvSpPr>
          <p:nvPr/>
        </p:nvSpPr>
        <p:spPr>
          <a:xfrm>
            <a:off x="10388394" y="2994403"/>
            <a:ext cx="360000" cy="720000"/>
          </a:xfrm>
          <a:prstGeom prst="flowChartProcess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254000" h="114300"/>
            <a:bevelB w="254000" h="1143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Arial Black" panose="020B0A04020102020204" pitchFamily="34" charset="0"/>
                <a:sym typeface="Palatino"/>
              </a:rPr>
              <a:t>12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Arial Black" panose="020B0A04020102020204" pitchFamily="34" charset="0"/>
              <a:sym typeface="Palatino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24167"/>
              </p:ext>
            </p:extLst>
          </p:nvPr>
        </p:nvGraphicFramePr>
        <p:xfrm>
          <a:off x="142905" y="2833478"/>
          <a:ext cx="4028264" cy="6815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2172"/>
                <a:gridCol w="445156"/>
                <a:gridCol w="445156"/>
                <a:gridCol w="445156"/>
                <a:gridCol w="445156"/>
                <a:gridCol w="445156"/>
                <a:gridCol w="445156"/>
                <a:gridCol w="445156"/>
              </a:tblGrid>
              <a:tr h="831164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powiat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kompleksy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pływalnie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hale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małe hale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sale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Inne obiekty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RAZEM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bocheński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brzeski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chrzanowski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dąbrowski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gorlicki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krakowski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limanowski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miechowski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myślenicki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nowosądecki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nowotarski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olkuski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oświęcimski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proszowicki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suski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tarnowski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tatrzański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wadowicki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wielicki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KRAKÓW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NOWY SĄCZ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69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Roboto Cn" pitchFamily="2" charset="0"/>
                          <a:ea typeface="Roboto Cn" pitchFamily="2" charset="0"/>
                        </a:rPr>
                        <a:t>TARNÓW</a:t>
                      </a:r>
                      <a:endParaRPr lang="pl-PL" sz="1100" dirty="0"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4224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OGÓŁEM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25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22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30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69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206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58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bg1"/>
                          </a:solidFill>
                          <a:latin typeface="Roboto Cn" pitchFamily="2" charset="0"/>
                          <a:ea typeface="Roboto Cn" pitchFamily="2" charset="0"/>
                        </a:rPr>
                        <a:t>410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Roboto Cn" pitchFamily="2" charset="0"/>
                        <a:ea typeface="Roboto C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6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784956" y="2018324"/>
            <a:ext cx="10805629" cy="9255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CC0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WIELOLETNI PROGRAM ROZWOJU BAZY SPORTOWEJ WOJEWÓDZTWA MAŁOPOLSKIEGO w latach 1999 - 2016</a:t>
            </a:r>
            <a:endParaRPr lang="pl-PL" sz="3200" b="1" dirty="0">
              <a:solidFill>
                <a:srgbClr val="CC0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900246" y="3212123"/>
            <a:ext cx="7690339" cy="6330461"/>
            <a:chOff x="1920" y="768"/>
            <a:chExt cx="3713" cy="3221"/>
          </a:xfrm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733" y="2367"/>
              <a:ext cx="900" cy="917"/>
            </a:xfrm>
            <a:custGeom>
              <a:avLst/>
              <a:gdLst>
                <a:gd name="T0" fmla="*/ 22 w 1041"/>
                <a:gd name="T1" fmla="*/ 2 h 1120"/>
                <a:gd name="T2" fmla="*/ 19 w 1041"/>
                <a:gd name="T3" fmla="*/ 2 h 1120"/>
                <a:gd name="T4" fmla="*/ 16 w 1041"/>
                <a:gd name="T5" fmla="*/ 2 h 1120"/>
                <a:gd name="T6" fmla="*/ 14 w 1041"/>
                <a:gd name="T7" fmla="*/ 2 h 1120"/>
                <a:gd name="T8" fmla="*/ 12 w 1041"/>
                <a:gd name="T9" fmla="*/ 2 h 1120"/>
                <a:gd name="T10" fmla="*/ 10 w 1041"/>
                <a:gd name="T11" fmla="*/ 2 h 1120"/>
                <a:gd name="T12" fmla="*/ 9 w 1041"/>
                <a:gd name="T13" fmla="*/ 2 h 1120"/>
                <a:gd name="T14" fmla="*/ 7 w 1041"/>
                <a:gd name="T15" fmla="*/ 2 h 1120"/>
                <a:gd name="T16" fmla="*/ 6 w 1041"/>
                <a:gd name="T17" fmla="*/ 2 h 1120"/>
                <a:gd name="T18" fmla="*/ 3 w 1041"/>
                <a:gd name="T19" fmla="*/ 2 h 1120"/>
                <a:gd name="T20" fmla="*/ 3 w 1041"/>
                <a:gd name="T21" fmla="*/ 2 h 1120"/>
                <a:gd name="T22" fmla="*/ 3 w 1041"/>
                <a:gd name="T23" fmla="*/ 2 h 1120"/>
                <a:gd name="T24" fmla="*/ 3 w 1041"/>
                <a:gd name="T25" fmla="*/ 2 h 1120"/>
                <a:gd name="T26" fmla="*/ 3 w 1041"/>
                <a:gd name="T27" fmla="*/ 3 h 1120"/>
                <a:gd name="T28" fmla="*/ 5 w 1041"/>
                <a:gd name="T29" fmla="*/ 2 h 1120"/>
                <a:gd name="T30" fmla="*/ 7 w 1041"/>
                <a:gd name="T31" fmla="*/ 2 h 1120"/>
                <a:gd name="T32" fmla="*/ 10 w 1041"/>
                <a:gd name="T33" fmla="*/ 3 h 1120"/>
                <a:gd name="T34" fmla="*/ 9 w 1041"/>
                <a:gd name="T35" fmla="*/ 4 h 1120"/>
                <a:gd name="T36" fmla="*/ 7 w 1041"/>
                <a:gd name="T37" fmla="*/ 5 h 1120"/>
                <a:gd name="T38" fmla="*/ 9 w 1041"/>
                <a:gd name="T39" fmla="*/ 5 h 1120"/>
                <a:gd name="T40" fmla="*/ 9 w 1041"/>
                <a:gd name="T41" fmla="*/ 6 h 1120"/>
                <a:gd name="T42" fmla="*/ 9 w 1041"/>
                <a:gd name="T43" fmla="*/ 6 h 1120"/>
                <a:gd name="T44" fmla="*/ 10 w 1041"/>
                <a:gd name="T45" fmla="*/ 7 h 1120"/>
                <a:gd name="T46" fmla="*/ 10 w 1041"/>
                <a:gd name="T47" fmla="*/ 7 h 1120"/>
                <a:gd name="T48" fmla="*/ 10 w 1041"/>
                <a:gd name="T49" fmla="*/ 7 h 1120"/>
                <a:gd name="T50" fmla="*/ 11 w 1041"/>
                <a:gd name="T51" fmla="*/ 9 h 1120"/>
                <a:gd name="T52" fmla="*/ 14 w 1041"/>
                <a:gd name="T53" fmla="*/ 9 h 1120"/>
                <a:gd name="T54" fmla="*/ 16 w 1041"/>
                <a:gd name="T55" fmla="*/ 9 h 1120"/>
                <a:gd name="T56" fmla="*/ 19 w 1041"/>
                <a:gd name="T57" fmla="*/ 9 h 1120"/>
                <a:gd name="T58" fmla="*/ 19 w 1041"/>
                <a:gd name="T59" fmla="*/ 9 h 1120"/>
                <a:gd name="T60" fmla="*/ 22 w 1041"/>
                <a:gd name="T61" fmla="*/ 9 h 1120"/>
                <a:gd name="T62" fmla="*/ 22 w 1041"/>
                <a:gd name="T63" fmla="*/ 9 h 1120"/>
                <a:gd name="T64" fmla="*/ 23 w 1041"/>
                <a:gd name="T65" fmla="*/ 7 h 1120"/>
                <a:gd name="T66" fmla="*/ 26 w 1041"/>
                <a:gd name="T67" fmla="*/ 7 h 1120"/>
                <a:gd name="T68" fmla="*/ 29 w 1041"/>
                <a:gd name="T69" fmla="*/ 7 h 1120"/>
                <a:gd name="T70" fmla="*/ 30 w 1041"/>
                <a:gd name="T71" fmla="*/ 9 h 1120"/>
                <a:gd name="T72" fmla="*/ 30 w 1041"/>
                <a:gd name="T73" fmla="*/ 7 h 1120"/>
                <a:gd name="T74" fmla="*/ 30 w 1041"/>
                <a:gd name="T75" fmla="*/ 7 h 1120"/>
                <a:gd name="T76" fmla="*/ 30 w 1041"/>
                <a:gd name="T77" fmla="*/ 7 h 1120"/>
                <a:gd name="T78" fmla="*/ 30 w 1041"/>
                <a:gd name="T79" fmla="*/ 7 h 1120"/>
                <a:gd name="T80" fmla="*/ 30 w 1041"/>
                <a:gd name="T81" fmla="*/ 6 h 1120"/>
                <a:gd name="T82" fmla="*/ 29 w 1041"/>
                <a:gd name="T83" fmla="*/ 6 h 1120"/>
                <a:gd name="T84" fmla="*/ 27 w 1041"/>
                <a:gd name="T85" fmla="*/ 6 h 1120"/>
                <a:gd name="T86" fmla="*/ 29 w 1041"/>
                <a:gd name="T87" fmla="*/ 5 h 1120"/>
                <a:gd name="T88" fmla="*/ 29 w 1041"/>
                <a:gd name="T89" fmla="*/ 5 h 1120"/>
                <a:gd name="T90" fmla="*/ 26 w 1041"/>
                <a:gd name="T91" fmla="*/ 5 h 1120"/>
                <a:gd name="T92" fmla="*/ 26 w 1041"/>
                <a:gd name="T93" fmla="*/ 4 h 1120"/>
                <a:gd name="T94" fmla="*/ 26 w 1041"/>
                <a:gd name="T95" fmla="*/ 4 h 1120"/>
                <a:gd name="T96" fmla="*/ 26 w 1041"/>
                <a:gd name="T97" fmla="*/ 3 h 1120"/>
                <a:gd name="T98" fmla="*/ 26 w 1041"/>
                <a:gd name="T99" fmla="*/ 2 h 1120"/>
                <a:gd name="T100" fmla="*/ 26 w 1041"/>
                <a:gd name="T101" fmla="*/ 2 h 1120"/>
                <a:gd name="T102" fmla="*/ 25 w 1041"/>
                <a:gd name="T103" fmla="*/ 2 h 11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1"/>
                <a:gd name="T157" fmla="*/ 0 h 1120"/>
                <a:gd name="T158" fmla="*/ 1041 w 1041"/>
                <a:gd name="T159" fmla="*/ 1120 h 11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1" h="1120">
                  <a:moveTo>
                    <a:pt x="808" y="153"/>
                  </a:moveTo>
                  <a:lnTo>
                    <a:pt x="778" y="90"/>
                  </a:lnTo>
                  <a:lnTo>
                    <a:pt x="767" y="68"/>
                  </a:lnTo>
                  <a:lnTo>
                    <a:pt x="758" y="62"/>
                  </a:lnTo>
                  <a:lnTo>
                    <a:pt x="745" y="62"/>
                  </a:lnTo>
                  <a:lnTo>
                    <a:pt x="700" y="60"/>
                  </a:lnTo>
                  <a:lnTo>
                    <a:pt x="676" y="56"/>
                  </a:lnTo>
                  <a:lnTo>
                    <a:pt x="667" y="41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0" y="5"/>
                  </a:lnTo>
                  <a:lnTo>
                    <a:pt x="580" y="6"/>
                  </a:lnTo>
                  <a:lnTo>
                    <a:pt x="557" y="3"/>
                  </a:lnTo>
                  <a:lnTo>
                    <a:pt x="532" y="9"/>
                  </a:lnTo>
                  <a:lnTo>
                    <a:pt x="490" y="9"/>
                  </a:lnTo>
                  <a:lnTo>
                    <a:pt x="470" y="30"/>
                  </a:lnTo>
                  <a:lnTo>
                    <a:pt x="455" y="41"/>
                  </a:lnTo>
                  <a:lnTo>
                    <a:pt x="443" y="50"/>
                  </a:lnTo>
                  <a:lnTo>
                    <a:pt x="409" y="33"/>
                  </a:lnTo>
                  <a:lnTo>
                    <a:pt x="394" y="51"/>
                  </a:lnTo>
                  <a:lnTo>
                    <a:pt x="382" y="39"/>
                  </a:lnTo>
                  <a:lnTo>
                    <a:pt x="379" y="71"/>
                  </a:lnTo>
                  <a:lnTo>
                    <a:pt x="368" y="83"/>
                  </a:lnTo>
                  <a:lnTo>
                    <a:pt x="345" y="107"/>
                  </a:lnTo>
                  <a:lnTo>
                    <a:pt x="324" y="126"/>
                  </a:lnTo>
                  <a:lnTo>
                    <a:pt x="314" y="119"/>
                  </a:lnTo>
                  <a:lnTo>
                    <a:pt x="303" y="99"/>
                  </a:lnTo>
                  <a:lnTo>
                    <a:pt x="290" y="84"/>
                  </a:lnTo>
                  <a:lnTo>
                    <a:pt x="287" y="83"/>
                  </a:lnTo>
                  <a:lnTo>
                    <a:pt x="272" y="84"/>
                  </a:lnTo>
                  <a:lnTo>
                    <a:pt x="257" y="86"/>
                  </a:lnTo>
                  <a:lnTo>
                    <a:pt x="236" y="92"/>
                  </a:lnTo>
                  <a:lnTo>
                    <a:pt x="204" y="111"/>
                  </a:lnTo>
                  <a:lnTo>
                    <a:pt x="207" y="122"/>
                  </a:lnTo>
                  <a:lnTo>
                    <a:pt x="218" y="140"/>
                  </a:lnTo>
                  <a:lnTo>
                    <a:pt x="200" y="159"/>
                  </a:lnTo>
                  <a:lnTo>
                    <a:pt x="195" y="149"/>
                  </a:lnTo>
                  <a:lnTo>
                    <a:pt x="183" y="158"/>
                  </a:lnTo>
                  <a:lnTo>
                    <a:pt x="168" y="164"/>
                  </a:lnTo>
                  <a:lnTo>
                    <a:pt x="134" y="152"/>
                  </a:lnTo>
                  <a:lnTo>
                    <a:pt x="131" y="164"/>
                  </a:lnTo>
                  <a:lnTo>
                    <a:pt x="123" y="182"/>
                  </a:lnTo>
                  <a:lnTo>
                    <a:pt x="119" y="210"/>
                  </a:lnTo>
                  <a:lnTo>
                    <a:pt x="101" y="207"/>
                  </a:lnTo>
                  <a:lnTo>
                    <a:pt x="77" y="204"/>
                  </a:lnTo>
                  <a:lnTo>
                    <a:pt x="66" y="194"/>
                  </a:lnTo>
                  <a:lnTo>
                    <a:pt x="51" y="179"/>
                  </a:lnTo>
                  <a:lnTo>
                    <a:pt x="35" y="200"/>
                  </a:lnTo>
                  <a:lnTo>
                    <a:pt x="0" y="207"/>
                  </a:lnTo>
                  <a:lnTo>
                    <a:pt x="12" y="249"/>
                  </a:lnTo>
                  <a:lnTo>
                    <a:pt x="17" y="284"/>
                  </a:lnTo>
                  <a:lnTo>
                    <a:pt x="21" y="309"/>
                  </a:lnTo>
                  <a:lnTo>
                    <a:pt x="29" y="324"/>
                  </a:lnTo>
                  <a:lnTo>
                    <a:pt x="38" y="332"/>
                  </a:lnTo>
                  <a:lnTo>
                    <a:pt x="69" y="347"/>
                  </a:lnTo>
                  <a:lnTo>
                    <a:pt x="101" y="366"/>
                  </a:lnTo>
                  <a:lnTo>
                    <a:pt x="137" y="383"/>
                  </a:lnTo>
                  <a:lnTo>
                    <a:pt x="144" y="390"/>
                  </a:lnTo>
                  <a:lnTo>
                    <a:pt x="168" y="333"/>
                  </a:lnTo>
                  <a:lnTo>
                    <a:pt x="174" y="327"/>
                  </a:lnTo>
                  <a:lnTo>
                    <a:pt x="200" y="327"/>
                  </a:lnTo>
                  <a:lnTo>
                    <a:pt x="221" y="330"/>
                  </a:lnTo>
                  <a:lnTo>
                    <a:pt x="236" y="327"/>
                  </a:lnTo>
                  <a:lnTo>
                    <a:pt x="242" y="344"/>
                  </a:lnTo>
                  <a:lnTo>
                    <a:pt x="257" y="357"/>
                  </a:lnTo>
                  <a:lnTo>
                    <a:pt x="284" y="374"/>
                  </a:lnTo>
                  <a:lnTo>
                    <a:pt x="324" y="393"/>
                  </a:lnTo>
                  <a:lnTo>
                    <a:pt x="342" y="410"/>
                  </a:lnTo>
                  <a:lnTo>
                    <a:pt x="347" y="420"/>
                  </a:lnTo>
                  <a:lnTo>
                    <a:pt x="348" y="437"/>
                  </a:lnTo>
                  <a:lnTo>
                    <a:pt x="335" y="486"/>
                  </a:lnTo>
                  <a:lnTo>
                    <a:pt x="323" y="502"/>
                  </a:lnTo>
                  <a:lnTo>
                    <a:pt x="314" y="508"/>
                  </a:lnTo>
                  <a:lnTo>
                    <a:pt x="279" y="516"/>
                  </a:lnTo>
                  <a:lnTo>
                    <a:pt x="255" y="534"/>
                  </a:lnTo>
                  <a:lnTo>
                    <a:pt x="239" y="558"/>
                  </a:lnTo>
                  <a:lnTo>
                    <a:pt x="266" y="585"/>
                  </a:lnTo>
                  <a:lnTo>
                    <a:pt x="273" y="600"/>
                  </a:lnTo>
                  <a:lnTo>
                    <a:pt x="276" y="622"/>
                  </a:lnTo>
                  <a:lnTo>
                    <a:pt x="285" y="634"/>
                  </a:lnTo>
                  <a:lnTo>
                    <a:pt x="303" y="646"/>
                  </a:lnTo>
                  <a:lnTo>
                    <a:pt x="317" y="648"/>
                  </a:lnTo>
                  <a:lnTo>
                    <a:pt x="318" y="655"/>
                  </a:lnTo>
                  <a:lnTo>
                    <a:pt x="317" y="672"/>
                  </a:lnTo>
                  <a:lnTo>
                    <a:pt x="297" y="706"/>
                  </a:lnTo>
                  <a:lnTo>
                    <a:pt x="284" y="729"/>
                  </a:lnTo>
                  <a:lnTo>
                    <a:pt x="281" y="759"/>
                  </a:lnTo>
                  <a:lnTo>
                    <a:pt x="284" y="783"/>
                  </a:lnTo>
                  <a:lnTo>
                    <a:pt x="293" y="801"/>
                  </a:lnTo>
                  <a:lnTo>
                    <a:pt x="314" y="825"/>
                  </a:lnTo>
                  <a:lnTo>
                    <a:pt x="323" y="837"/>
                  </a:lnTo>
                  <a:lnTo>
                    <a:pt x="326" y="859"/>
                  </a:lnTo>
                  <a:lnTo>
                    <a:pt x="330" y="868"/>
                  </a:lnTo>
                  <a:lnTo>
                    <a:pt x="341" y="871"/>
                  </a:lnTo>
                  <a:lnTo>
                    <a:pt x="352" y="880"/>
                  </a:lnTo>
                  <a:lnTo>
                    <a:pt x="358" y="889"/>
                  </a:lnTo>
                  <a:lnTo>
                    <a:pt x="362" y="916"/>
                  </a:lnTo>
                  <a:lnTo>
                    <a:pt x="367" y="938"/>
                  </a:lnTo>
                  <a:lnTo>
                    <a:pt x="362" y="955"/>
                  </a:lnTo>
                  <a:lnTo>
                    <a:pt x="350" y="967"/>
                  </a:lnTo>
                  <a:lnTo>
                    <a:pt x="348" y="976"/>
                  </a:lnTo>
                  <a:lnTo>
                    <a:pt x="352" y="991"/>
                  </a:lnTo>
                  <a:lnTo>
                    <a:pt x="361" y="1007"/>
                  </a:lnTo>
                  <a:lnTo>
                    <a:pt x="382" y="1034"/>
                  </a:lnTo>
                  <a:lnTo>
                    <a:pt x="412" y="1061"/>
                  </a:lnTo>
                  <a:lnTo>
                    <a:pt x="430" y="1084"/>
                  </a:lnTo>
                  <a:lnTo>
                    <a:pt x="439" y="1075"/>
                  </a:lnTo>
                  <a:lnTo>
                    <a:pt x="458" y="1069"/>
                  </a:lnTo>
                  <a:lnTo>
                    <a:pt x="484" y="1055"/>
                  </a:lnTo>
                  <a:lnTo>
                    <a:pt x="493" y="1063"/>
                  </a:lnTo>
                  <a:lnTo>
                    <a:pt x="514" y="1069"/>
                  </a:lnTo>
                  <a:lnTo>
                    <a:pt x="523" y="1039"/>
                  </a:lnTo>
                  <a:lnTo>
                    <a:pt x="530" y="1030"/>
                  </a:lnTo>
                  <a:lnTo>
                    <a:pt x="586" y="1055"/>
                  </a:lnTo>
                  <a:lnTo>
                    <a:pt x="589" y="1069"/>
                  </a:lnTo>
                  <a:lnTo>
                    <a:pt x="608" y="1073"/>
                  </a:lnTo>
                  <a:lnTo>
                    <a:pt x="619" y="1087"/>
                  </a:lnTo>
                  <a:lnTo>
                    <a:pt x="632" y="1094"/>
                  </a:lnTo>
                  <a:lnTo>
                    <a:pt x="643" y="1108"/>
                  </a:lnTo>
                  <a:lnTo>
                    <a:pt x="643" y="1118"/>
                  </a:lnTo>
                  <a:lnTo>
                    <a:pt x="664" y="1120"/>
                  </a:lnTo>
                  <a:lnTo>
                    <a:pt x="664" y="1117"/>
                  </a:lnTo>
                  <a:lnTo>
                    <a:pt x="676" y="1106"/>
                  </a:lnTo>
                  <a:lnTo>
                    <a:pt x="692" y="1112"/>
                  </a:lnTo>
                  <a:lnTo>
                    <a:pt x="697" y="1094"/>
                  </a:lnTo>
                  <a:lnTo>
                    <a:pt x="721" y="1064"/>
                  </a:lnTo>
                  <a:lnTo>
                    <a:pt x="713" y="1039"/>
                  </a:lnTo>
                  <a:lnTo>
                    <a:pt x="724" y="1021"/>
                  </a:lnTo>
                  <a:lnTo>
                    <a:pt x="728" y="1004"/>
                  </a:lnTo>
                  <a:lnTo>
                    <a:pt x="737" y="1015"/>
                  </a:lnTo>
                  <a:lnTo>
                    <a:pt x="767" y="977"/>
                  </a:lnTo>
                  <a:lnTo>
                    <a:pt x="779" y="968"/>
                  </a:lnTo>
                  <a:lnTo>
                    <a:pt x="781" y="938"/>
                  </a:lnTo>
                  <a:lnTo>
                    <a:pt x="796" y="928"/>
                  </a:lnTo>
                  <a:lnTo>
                    <a:pt x="839" y="952"/>
                  </a:lnTo>
                  <a:lnTo>
                    <a:pt x="853" y="955"/>
                  </a:lnTo>
                  <a:lnTo>
                    <a:pt x="867" y="956"/>
                  </a:lnTo>
                  <a:lnTo>
                    <a:pt x="897" y="944"/>
                  </a:lnTo>
                  <a:lnTo>
                    <a:pt x="924" y="946"/>
                  </a:lnTo>
                  <a:lnTo>
                    <a:pt x="930" y="955"/>
                  </a:lnTo>
                  <a:lnTo>
                    <a:pt x="936" y="959"/>
                  </a:lnTo>
                  <a:lnTo>
                    <a:pt x="955" y="964"/>
                  </a:lnTo>
                  <a:lnTo>
                    <a:pt x="967" y="977"/>
                  </a:lnTo>
                  <a:lnTo>
                    <a:pt x="975" y="992"/>
                  </a:lnTo>
                  <a:lnTo>
                    <a:pt x="999" y="983"/>
                  </a:lnTo>
                  <a:lnTo>
                    <a:pt x="1006" y="988"/>
                  </a:lnTo>
                  <a:lnTo>
                    <a:pt x="1021" y="983"/>
                  </a:lnTo>
                  <a:lnTo>
                    <a:pt x="1014" y="959"/>
                  </a:lnTo>
                  <a:lnTo>
                    <a:pt x="1008" y="946"/>
                  </a:lnTo>
                  <a:lnTo>
                    <a:pt x="1008" y="931"/>
                  </a:lnTo>
                  <a:lnTo>
                    <a:pt x="1002" y="921"/>
                  </a:lnTo>
                  <a:lnTo>
                    <a:pt x="1015" y="910"/>
                  </a:lnTo>
                  <a:lnTo>
                    <a:pt x="1027" y="889"/>
                  </a:lnTo>
                  <a:lnTo>
                    <a:pt x="1029" y="874"/>
                  </a:lnTo>
                  <a:lnTo>
                    <a:pt x="1026" y="862"/>
                  </a:lnTo>
                  <a:lnTo>
                    <a:pt x="1012" y="862"/>
                  </a:lnTo>
                  <a:lnTo>
                    <a:pt x="1003" y="858"/>
                  </a:lnTo>
                  <a:lnTo>
                    <a:pt x="1002" y="852"/>
                  </a:lnTo>
                  <a:lnTo>
                    <a:pt x="991" y="837"/>
                  </a:lnTo>
                  <a:lnTo>
                    <a:pt x="993" y="825"/>
                  </a:lnTo>
                  <a:lnTo>
                    <a:pt x="1009" y="814"/>
                  </a:lnTo>
                  <a:lnTo>
                    <a:pt x="1041" y="810"/>
                  </a:lnTo>
                  <a:lnTo>
                    <a:pt x="1038" y="792"/>
                  </a:lnTo>
                  <a:lnTo>
                    <a:pt x="1009" y="783"/>
                  </a:lnTo>
                  <a:lnTo>
                    <a:pt x="1005" y="775"/>
                  </a:lnTo>
                  <a:lnTo>
                    <a:pt x="972" y="732"/>
                  </a:lnTo>
                  <a:lnTo>
                    <a:pt x="952" y="714"/>
                  </a:lnTo>
                  <a:lnTo>
                    <a:pt x="946" y="697"/>
                  </a:lnTo>
                  <a:lnTo>
                    <a:pt x="946" y="687"/>
                  </a:lnTo>
                  <a:lnTo>
                    <a:pt x="942" y="670"/>
                  </a:lnTo>
                  <a:lnTo>
                    <a:pt x="921" y="669"/>
                  </a:lnTo>
                  <a:lnTo>
                    <a:pt x="915" y="661"/>
                  </a:lnTo>
                  <a:lnTo>
                    <a:pt x="915" y="657"/>
                  </a:lnTo>
                  <a:lnTo>
                    <a:pt x="918" y="654"/>
                  </a:lnTo>
                  <a:lnTo>
                    <a:pt x="927" y="657"/>
                  </a:lnTo>
                  <a:lnTo>
                    <a:pt x="930" y="655"/>
                  </a:lnTo>
                  <a:lnTo>
                    <a:pt x="930" y="646"/>
                  </a:lnTo>
                  <a:lnTo>
                    <a:pt x="922" y="637"/>
                  </a:lnTo>
                  <a:lnTo>
                    <a:pt x="936" y="609"/>
                  </a:lnTo>
                  <a:lnTo>
                    <a:pt x="936" y="589"/>
                  </a:lnTo>
                  <a:lnTo>
                    <a:pt x="931" y="583"/>
                  </a:lnTo>
                  <a:lnTo>
                    <a:pt x="925" y="582"/>
                  </a:lnTo>
                  <a:lnTo>
                    <a:pt x="919" y="576"/>
                  </a:lnTo>
                  <a:lnTo>
                    <a:pt x="889" y="570"/>
                  </a:lnTo>
                  <a:lnTo>
                    <a:pt x="862" y="553"/>
                  </a:lnTo>
                  <a:lnTo>
                    <a:pt x="853" y="543"/>
                  </a:lnTo>
                  <a:lnTo>
                    <a:pt x="848" y="547"/>
                  </a:lnTo>
                  <a:lnTo>
                    <a:pt x="842" y="532"/>
                  </a:lnTo>
                  <a:lnTo>
                    <a:pt x="841" y="528"/>
                  </a:lnTo>
                  <a:lnTo>
                    <a:pt x="847" y="513"/>
                  </a:lnTo>
                  <a:lnTo>
                    <a:pt x="845" y="505"/>
                  </a:lnTo>
                  <a:lnTo>
                    <a:pt x="835" y="492"/>
                  </a:lnTo>
                  <a:lnTo>
                    <a:pt x="858" y="477"/>
                  </a:lnTo>
                  <a:lnTo>
                    <a:pt x="894" y="402"/>
                  </a:lnTo>
                  <a:lnTo>
                    <a:pt x="897" y="380"/>
                  </a:lnTo>
                  <a:lnTo>
                    <a:pt x="892" y="368"/>
                  </a:lnTo>
                  <a:lnTo>
                    <a:pt x="880" y="350"/>
                  </a:lnTo>
                  <a:lnTo>
                    <a:pt x="862" y="329"/>
                  </a:lnTo>
                  <a:lnTo>
                    <a:pt x="858" y="318"/>
                  </a:lnTo>
                  <a:lnTo>
                    <a:pt x="858" y="299"/>
                  </a:lnTo>
                  <a:lnTo>
                    <a:pt x="861" y="255"/>
                  </a:lnTo>
                  <a:lnTo>
                    <a:pt x="859" y="236"/>
                  </a:lnTo>
                  <a:lnTo>
                    <a:pt x="853" y="225"/>
                  </a:lnTo>
                  <a:lnTo>
                    <a:pt x="841" y="215"/>
                  </a:lnTo>
                  <a:lnTo>
                    <a:pt x="823" y="213"/>
                  </a:lnTo>
                  <a:lnTo>
                    <a:pt x="815" y="206"/>
                  </a:lnTo>
                  <a:lnTo>
                    <a:pt x="812" y="195"/>
                  </a:lnTo>
                  <a:lnTo>
                    <a:pt x="811" y="162"/>
                  </a:lnTo>
                  <a:lnTo>
                    <a:pt x="808" y="153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708" y="1618"/>
              <a:ext cx="559" cy="884"/>
            </a:xfrm>
            <a:custGeom>
              <a:avLst/>
              <a:gdLst>
                <a:gd name="T0" fmla="*/ 4 w 647"/>
                <a:gd name="T1" fmla="*/ 2 h 1079"/>
                <a:gd name="T2" fmla="*/ 3 w 647"/>
                <a:gd name="T3" fmla="*/ 2 h 1079"/>
                <a:gd name="T4" fmla="*/ 5 w 647"/>
                <a:gd name="T5" fmla="*/ 2 h 1079"/>
                <a:gd name="T6" fmla="*/ 7 w 647"/>
                <a:gd name="T7" fmla="*/ 2 h 1079"/>
                <a:gd name="T8" fmla="*/ 8 w 647"/>
                <a:gd name="T9" fmla="*/ 2 h 1079"/>
                <a:gd name="T10" fmla="*/ 9 w 647"/>
                <a:gd name="T11" fmla="*/ 2 h 1079"/>
                <a:gd name="T12" fmla="*/ 10 w 647"/>
                <a:gd name="T13" fmla="*/ 2 h 1079"/>
                <a:gd name="T14" fmla="*/ 12 w 647"/>
                <a:gd name="T15" fmla="*/ 2 h 1079"/>
                <a:gd name="T16" fmla="*/ 12 w 647"/>
                <a:gd name="T17" fmla="*/ 2 h 1079"/>
                <a:gd name="T18" fmla="*/ 12 w 647"/>
                <a:gd name="T19" fmla="*/ 2 h 1079"/>
                <a:gd name="T20" fmla="*/ 14 w 647"/>
                <a:gd name="T21" fmla="*/ 2 h 1079"/>
                <a:gd name="T22" fmla="*/ 16 w 647"/>
                <a:gd name="T23" fmla="*/ 2 h 1079"/>
                <a:gd name="T24" fmla="*/ 17 w 647"/>
                <a:gd name="T25" fmla="*/ 2 h 1079"/>
                <a:gd name="T26" fmla="*/ 19 w 647"/>
                <a:gd name="T27" fmla="*/ 2 h 1079"/>
                <a:gd name="T28" fmla="*/ 19 w 647"/>
                <a:gd name="T29" fmla="*/ 2 h 1079"/>
                <a:gd name="T30" fmla="*/ 16 w 647"/>
                <a:gd name="T31" fmla="*/ 2 h 1079"/>
                <a:gd name="T32" fmla="*/ 16 w 647"/>
                <a:gd name="T33" fmla="*/ 3 h 1079"/>
                <a:gd name="T34" fmla="*/ 16 w 647"/>
                <a:gd name="T35" fmla="*/ 3 h 1079"/>
                <a:gd name="T36" fmla="*/ 16 w 647"/>
                <a:gd name="T37" fmla="*/ 4 h 1079"/>
                <a:gd name="T38" fmla="*/ 14 w 647"/>
                <a:gd name="T39" fmla="*/ 5 h 1079"/>
                <a:gd name="T40" fmla="*/ 15 w 647"/>
                <a:gd name="T41" fmla="*/ 5 h 1079"/>
                <a:gd name="T42" fmla="*/ 16 w 647"/>
                <a:gd name="T43" fmla="*/ 6 h 1079"/>
                <a:gd name="T44" fmla="*/ 16 w 647"/>
                <a:gd name="T45" fmla="*/ 6 h 1079"/>
                <a:gd name="T46" fmla="*/ 19 w 647"/>
                <a:gd name="T47" fmla="*/ 7 h 1079"/>
                <a:gd name="T48" fmla="*/ 19 w 647"/>
                <a:gd name="T49" fmla="*/ 7 h 1079"/>
                <a:gd name="T50" fmla="*/ 16 w 647"/>
                <a:gd name="T51" fmla="*/ 7 h 1079"/>
                <a:gd name="T52" fmla="*/ 16 w 647"/>
                <a:gd name="T53" fmla="*/ 7 h 1079"/>
                <a:gd name="T54" fmla="*/ 15 w 647"/>
                <a:gd name="T55" fmla="*/ 9 h 1079"/>
                <a:gd name="T56" fmla="*/ 14 w 647"/>
                <a:gd name="T57" fmla="*/ 9 h 1079"/>
                <a:gd name="T58" fmla="*/ 13 w 647"/>
                <a:gd name="T59" fmla="*/ 9 h 1079"/>
                <a:gd name="T60" fmla="*/ 12 w 647"/>
                <a:gd name="T61" fmla="*/ 9 h 1079"/>
                <a:gd name="T62" fmla="*/ 10 w 647"/>
                <a:gd name="T63" fmla="*/ 9 h 1079"/>
                <a:gd name="T64" fmla="*/ 9 w 647"/>
                <a:gd name="T65" fmla="*/ 9 h 1079"/>
                <a:gd name="T66" fmla="*/ 8 w 647"/>
                <a:gd name="T67" fmla="*/ 9 h 1079"/>
                <a:gd name="T68" fmla="*/ 7 w 647"/>
                <a:gd name="T69" fmla="*/ 9 h 1079"/>
                <a:gd name="T70" fmla="*/ 7 w 647"/>
                <a:gd name="T71" fmla="*/ 9 h 1079"/>
                <a:gd name="T72" fmla="*/ 6 w 647"/>
                <a:gd name="T73" fmla="*/ 9 h 1079"/>
                <a:gd name="T74" fmla="*/ 4 w 647"/>
                <a:gd name="T75" fmla="*/ 7 h 1079"/>
                <a:gd name="T76" fmla="*/ 3 w 647"/>
                <a:gd name="T77" fmla="*/ 9 h 1079"/>
                <a:gd name="T78" fmla="*/ 3 w 647"/>
                <a:gd name="T79" fmla="*/ 9 h 1079"/>
                <a:gd name="T80" fmla="*/ 3 w 647"/>
                <a:gd name="T81" fmla="*/ 9 h 1079"/>
                <a:gd name="T82" fmla="*/ 3 w 647"/>
                <a:gd name="T83" fmla="*/ 7 h 1079"/>
                <a:gd name="T84" fmla="*/ 3 w 647"/>
                <a:gd name="T85" fmla="*/ 7 h 1079"/>
                <a:gd name="T86" fmla="*/ 0 w 647"/>
                <a:gd name="T87" fmla="*/ 7 h 1079"/>
                <a:gd name="T88" fmla="*/ 3 w 647"/>
                <a:gd name="T89" fmla="*/ 7 h 1079"/>
                <a:gd name="T90" fmla="*/ 3 w 647"/>
                <a:gd name="T91" fmla="*/ 6 h 1079"/>
                <a:gd name="T92" fmla="*/ 3 w 647"/>
                <a:gd name="T93" fmla="*/ 6 h 1079"/>
                <a:gd name="T94" fmla="*/ 3 w 647"/>
                <a:gd name="T95" fmla="*/ 6 h 1079"/>
                <a:gd name="T96" fmla="*/ 3 w 647"/>
                <a:gd name="T97" fmla="*/ 5 h 1079"/>
                <a:gd name="T98" fmla="*/ 3 w 647"/>
                <a:gd name="T99" fmla="*/ 4 h 1079"/>
                <a:gd name="T100" fmla="*/ 3 w 647"/>
                <a:gd name="T101" fmla="*/ 4 h 1079"/>
                <a:gd name="T102" fmla="*/ 4 w 647"/>
                <a:gd name="T103" fmla="*/ 4 h 1079"/>
                <a:gd name="T104" fmla="*/ 5 w 647"/>
                <a:gd name="T105" fmla="*/ 4 h 1079"/>
                <a:gd name="T106" fmla="*/ 6 w 647"/>
                <a:gd name="T107" fmla="*/ 4 h 1079"/>
                <a:gd name="T108" fmla="*/ 7 w 647"/>
                <a:gd name="T109" fmla="*/ 3 h 1079"/>
                <a:gd name="T110" fmla="*/ 7 w 647"/>
                <a:gd name="T111" fmla="*/ 2 h 1079"/>
                <a:gd name="T112" fmla="*/ 7 w 647"/>
                <a:gd name="T113" fmla="*/ 2 h 10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1079"/>
                <a:gd name="T173" fmla="*/ 647 w 647"/>
                <a:gd name="T174" fmla="*/ 1079 h 10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1079">
                  <a:moveTo>
                    <a:pt x="162" y="239"/>
                  </a:moveTo>
                  <a:lnTo>
                    <a:pt x="158" y="221"/>
                  </a:lnTo>
                  <a:lnTo>
                    <a:pt x="155" y="186"/>
                  </a:lnTo>
                  <a:lnTo>
                    <a:pt x="138" y="150"/>
                  </a:lnTo>
                  <a:lnTo>
                    <a:pt x="119" y="126"/>
                  </a:lnTo>
                  <a:lnTo>
                    <a:pt x="123" y="107"/>
                  </a:lnTo>
                  <a:lnTo>
                    <a:pt x="132" y="89"/>
                  </a:lnTo>
                  <a:lnTo>
                    <a:pt x="143" y="78"/>
                  </a:lnTo>
                  <a:lnTo>
                    <a:pt x="168" y="69"/>
                  </a:lnTo>
                  <a:lnTo>
                    <a:pt x="183" y="66"/>
                  </a:lnTo>
                  <a:lnTo>
                    <a:pt x="219" y="62"/>
                  </a:lnTo>
                  <a:lnTo>
                    <a:pt x="231" y="54"/>
                  </a:lnTo>
                  <a:lnTo>
                    <a:pt x="246" y="36"/>
                  </a:lnTo>
                  <a:lnTo>
                    <a:pt x="257" y="32"/>
                  </a:lnTo>
                  <a:lnTo>
                    <a:pt x="278" y="32"/>
                  </a:lnTo>
                  <a:lnTo>
                    <a:pt x="288" y="26"/>
                  </a:lnTo>
                  <a:lnTo>
                    <a:pt x="297" y="24"/>
                  </a:lnTo>
                  <a:lnTo>
                    <a:pt x="311" y="29"/>
                  </a:lnTo>
                  <a:lnTo>
                    <a:pt x="324" y="30"/>
                  </a:lnTo>
                  <a:lnTo>
                    <a:pt x="339" y="26"/>
                  </a:lnTo>
                  <a:lnTo>
                    <a:pt x="357" y="14"/>
                  </a:lnTo>
                  <a:lnTo>
                    <a:pt x="375" y="11"/>
                  </a:lnTo>
                  <a:lnTo>
                    <a:pt x="395" y="0"/>
                  </a:lnTo>
                  <a:lnTo>
                    <a:pt x="384" y="24"/>
                  </a:lnTo>
                  <a:lnTo>
                    <a:pt x="393" y="48"/>
                  </a:lnTo>
                  <a:lnTo>
                    <a:pt x="404" y="65"/>
                  </a:lnTo>
                  <a:lnTo>
                    <a:pt x="405" y="87"/>
                  </a:lnTo>
                  <a:lnTo>
                    <a:pt x="396" y="114"/>
                  </a:lnTo>
                  <a:lnTo>
                    <a:pt x="410" y="114"/>
                  </a:lnTo>
                  <a:lnTo>
                    <a:pt x="434" y="122"/>
                  </a:lnTo>
                  <a:lnTo>
                    <a:pt x="443" y="128"/>
                  </a:lnTo>
                  <a:lnTo>
                    <a:pt x="449" y="146"/>
                  </a:lnTo>
                  <a:lnTo>
                    <a:pt x="449" y="167"/>
                  </a:lnTo>
                  <a:lnTo>
                    <a:pt x="465" y="165"/>
                  </a:lnTo>
                  <a:lnTo>
                    <a:pt x="485" y="159"/>
                  </a:lnTo>
                  <a:lnTo>
                    <a:pt x="522" y="156"/>
                  </a:lnTo>
                  <a:lnTo>
                    <a:pt x="527" y="170"/>
                  </a:lnTo>
                  <a:lnTo>
                    <a:pt x="544" y="180"/>
                  </a:lnTo>
                  <a:lnTo>
                    <a:pt x="587" y="192"/>
                  </a:lnTo>
                  <a:lnTo>
                    <a:pt x="619" y="188"/>
                  </a:lnTo>
                  <a:lnTo>
                    <a:pt x="644" y="204"/>
                  </a:lnTo>
                  <a:lnTo>
                    <a:pt x="647" y="228"/>
                  </a:lnTo>
                  <a:lnTo>
                    <a:pt x="638" y="245"/>
                  </a:lnTo>
                  <a:lnTo>
                    <a:pt x="622" y="246"/>
                  </a:lnTo>
                  <a:lnTo>
                    <a:pt x="604" y="249"/>
                  </a:lnTo>
                  <a:lnTo>
                    <a:pt x="595" y="257"/>
                  </a:lnTo>
                  <a:lnTo>
                    <a:pt x="587" y="270"/>
                  </a:lnTo>
                  <a:lnTo>
                    <a:pt x="581" y="311"/>
                  </a:lnTo>
                  <a:lnTo>
                    <a:pt x="575" y="341"/>
                  </a:lnTo>
                  <a:lnTo>
                    <a:pt x="577" y="369"/>
                  </a:lnTo>
                  <a:lnTo>
                    <a:pt x="574" y="378"/>
                  </a:lnTo>
                  <a:lnTo>
                    <a:pt x="566" y="391"/>
                  </a:lnTo>
                  <a:lnTo>
                    <a:pt x="551" y="402"/>
                  </a:lnTo>
                  <a:lnTo>
                    <a:pt x="542" y="411"/>
                  </a:lnTo>
                  <a:lnTo>
                    <a:pt x="533" y="429"/>
                  </a:lnTo>
                  <a:lnTo>
                    <a:pt x="533" y="453"/>
                  </a:lnTo>
                  <a:lnTo>
                    <a:pt x="533" y="519"/>
                  </a:lnTo>
                  <a:lnTo>
                    <a:pt x="526" y="529"/>
                  </a:lnTo>
                  <a:lnTo>
                    <a:pt x="509" y="547"/>
                  </a:lnTo>
                  <a:lnTo>
                    <a:pt x="492" y="571"/>
                  </a:lnTo>
                  <a:lnTo>
                    <a:pt x="491" y="580"/>
                  </a:lnTo>
                  <a:lnTo>
                    <a:pt x="492" y="591"/>
                  </a:lnTo>
                  <a:lnTo>
                    <a:pt x="507" y="609"/>
                  </a:lnTo>
                  <a:lnTo>
                    <a:pt x="542" y="631"/>
                  </a:lnTo>
                  <a:lnTo>
                    <a:pt x="572" y="651"/>
                  </a:lnTo>
                  <a:lnTo>
                    <a:pt x="581" y="663"/>
                  </a:lnTo>
                  <a:lnTo>
                    <a:pt x="581" y="684"/>
                  </a:lnTo>
                  <a:lnTo>
                    <a:pt x="577" y="715"/>
                  </a:lnTo>
                  <a:lnTo>
                    <a:pt x="572" y="745"/>
                  </a:lnTo>
                  <a:lnTo>
                    <a:pt x="566" y="766"/>
                  </a:lnTo>
                  <a:lnTo>
                    <a:pt x="572" y="784"/>
                  </a:lnTo>
                  <a:lnTo>
                    <a:pt x="601" y="814"/>
                  </a:lnTo>
                  <a:lnTo>
                    <a:pt x="611" y="832"/>
                  </a:lnTo>
                  <a:lnTo>
                    <a:pt x="617" y="859"/>
                  </a:lnTo>
                  <a:lnTo>
                    <a:pt x="610" y="870"/>
                  </a:lnTo>
                  <a:lnTo>
                    <a:pt x="538" y="886"/>
                  </a:lnTo>
                  <a:lnTo>
                    <a:pt x="526" y="892"/>
                  </a:lnTo>
                  <a:lnTo>
                    <a:pt x="522" y="898"/>
                  </a:lnTo>
                  <a:lnTo>
                    <a:pt x="524" y="908"/>
                  </a:lnTo>
                  <a:lnTo>
                    <a:pt x="535" y="928"/>
                  </a:lnTo>
                  <a:lnTo>
                    <a:pt x="538" y="943"/>
                  </a:lnTo>
                  <a:lnTo>
                    <a:pt x="536" y="964"/>
                  </a:lnTo>
                  <a:lnTo>
                    <a:pt x="521" y="995"/>
                  </a:lnTo>
                  <a:lnTo>
                    <a:pt x="506" y="991"/>
                  </a:lnTo>
                  <a:lnTo>
                    <a:pt x="494" y="997"/>
                  </a:lnTo>
                  <a:lnTo>
                    <a:pt x="476" y="997"/>
                  </a:lnTo>
                  <a:lnTo>
                    <a:pt x="459" y="1003"/>
                  </a:lnTo>
                  <a:lnTo>
                    <a:pt x="449" y="995"/>
                  </a:lnTo>
                  <a:lnTo>
                    <a:pt x="438" y="995"/>
                  </a:lnTo>
                  <a:lnTo>
                    <a:pt x="441" y="1015"/>
                  </a:lnTo>
                  <a:lnTo>
                    <a:pt x="450" y="1027"/>
                  </a:lnTo>
                  <a:lnTo>
                    <a:pt x="444" y="1049"/>
                  </a:lnTo>
                  <a:lnTo>
                    <a:pt x="423" y="1057"/>
                  </a:lnTo>
                  <a:lnTo>
                    <a:pt x="386" y="1051"/>
                  </a:lnTo>
                  <a:lnTo>
                    <a:pt x="372" y="1049"/>
                  </a:lnTo>
                  <a:lnTo>
                    <a:pt x="357" y="1055"/>
                  </a:lnTo>
                  <a:lnTo>
                    <a:pt x="339" y="1054"/>
                  </a:lnTo>
                  <a:lnTo>
                    <a:pt x="320" y="1070"/>
                  </a:lnTo>
                  <a:lnTo>
                    <a:pt x="305" y="1072"/>
                  </a:lnTo>
                  <a:lnTo>
                    <a:pt x="293" y="1076"/>
                  </a:lnTo>
                  <a:lnTo>
                    <a:pt x="278" y="1069"/>
                  </a:lnTo>
                  <a:lnTo>
                    <a:pt x="269" y="1079"/>
                  </a:lnTo>
                  <a:lnTo>
                    <a:pt x="261" y="1075"/>
                  </a:lnTo>
                  <a:lnTo>
                    <a:pt x="254" y="1078"/>
                  </a:lnTo>
                  <a:lnTo>
                    <a:pt x="231" y="1066"/>
                  </a:lnTo>
                  <a:lnTo>
                    <a:pt x="225" y="1037"/>
                  </a:lnTo>
                  <a:lnTo>
                    <a:pt x="218" y="1015"/>
                  </a:lnTo>
                  <a:lnTo>
                    <a:pt x="216" y="997"/>
                  </a:lnTo>
                  <a:lnTo>
                    <a:pt x="212" y="985"/>
                  </a:lnTo>
                  <a:lnTo>
                    <a:pt x="201" y="977"/>
                  </a:lnTo>
                  <a:lnTo>
                    <a:pt x="188" y="979"/>
                  </a:lnTo>
                  <a:lnTo>
                    <a:pt x="170" y="973"/>
                  </a:lnTo>
                  <a:lnTo>
                    <a:pt x="156" y="959"/>
                  </a:lnTo>
                  <a:lnTo>
                    <a:pt x="150" y="955"/>
                  </a:lnTo>
                  <a:lnTo>
                    <a:pt x="153" y="974"/>
                  </a:lnTo>
                  <a:lnTo>
                    <a:pt x="152" y="985"/>
                  </a:lnTo>
                  <a:lnTo>
                    <a:pt x="135" y="991"/>
                  </a:lnTo>
                  <a:lnTo>
                    <a:pt x="129" y="1006"/>
                  </a:lnTo>
                  <a:lnTo>
                    <a:pt x="119" y="1012"/>
                  </a:lnTo>
                  <a:lnTo>
                    <a:pt x="105" y="1009"/>
                  </a:lnTo>
                  <a:lnTo>
                    <a:pt x="95" y="1007"/>
                  </a:lnTo>
                  <a:lnTo>
                    <a:pt x="77" y="994"/>
                  </a:lnTo>
                  <a:lnTo>
                    <a:pt x="75" y="983"/>
                  </a:lnTo>
                  <a:lnTo>
                    <a:pt x="66" y="973"/>
                  </a:lnTo>
                  <a:lnTo>
                    <a:pt x="66" y="962"/>
                  </a:lnTo>
                  <a:lnTo>
                    <a:pt x="60" y="959"/>
                  </a:lnTo>
                  <a:lnTo>
                    <a:pt x="56" y="949"/>
                  </a:lnTo>
                  <a:lnTo>
                    <a:pt x="50" y="949"/>
                  </a:lnTo>
                  <a:lnTo>
                    <a:pt x="39" y="953"/>
                  </a:lnTo>
                  <a:lnTo>
                    <a:pt x="23" y="950"/>
                  </a:lnTo>
                  <a:lnTo>
                    <a:pt x="7" y="914"/>
                  </a:lnTo>
                  <a:lnTo>
                    <a:pt x="0" y="893"/>
                  </a:lnTo>
                  <a:lnTo>
                    <a:pt x="3" y="884"/>
                  </a:lnTo>
                  <a:lnTo>
                    <a:pt x="0" y="868"/>
                  </a:lnTo>
                  <a:lnTo>
                    <a:pt x="7" y="867"/>
                  </a:lnTo>
                  <a:lnTo>
                    <a:pt x="20" y="858"/>
                  </a:lnTo>
                  <a:lnTo>
                    <a:pt x="39" y="820"/>
                  </a:lnTo>
                  <a:lnTo>
                    <a:pt x="41" y="781"/>
                  </a:lnTo>
                  <a:lnTo>
                    <a:pt x="51" y="763"/>
                  </a:lnTo>
                  <a:lnTo>
                    <a:pt x="68" y="756"/>
                  </a:lnTo>
                  <a:lnTo>
                    <a:pt x="80" y="726"/>
                  </a:lnTo>
                  <a:lnTo>
                    <a:pt x="98" y="708"/>
                  </a:lnTo>
                  <a:lnTo>
                    <a:pt x="111" y="690"/>
                  </a:lnTo>
                  <a:lnTo>
                    <a:pt x="113" y="661"/>
                  </a:lnTo>
                  <a:lnTo>
                    <a:pt x="95" y="648"/>
                  </a:lnTo>
                  <a:lnTo>
                    <a:pt x="102" y="616"/>
                  </a:lnTo>
                  <a:lnTo>
                    <a:pt x="101" y="589"/>
                  </a:lnTo>
                  <a:lnTo>
                    <a:pt x="102" y="559"/>
                  </a:lnTo>
                  <a:lnTo>
                    <a:pt x="110" y="547"/>
                  </a:lnTo>
                  <a:lnTo>
                    <a:pt x="110" y="535"/>
                  </a:lnTo>
                  <a:lnTo>
                    <a:pt x="102" y="526"/>
                  </a:lnTo>
                  <a:lnTo>
                    <a:pt x="92" y="516"/>
                  </a:lnTo>
                  <a:lnTo>
                    <a:pt x="98" y="504"/>
                  </a:lnTo>
                  <a:lnTo>
                    <a:pt x="116" y="504"/>
                  </a:lnTo>
                  <a:lnTo>
                    <a:pt x="131" y="511"/>
                  </a:lnTo>
                  <a:lnTo>
                    <a:pt x="144" y="520"/>
                  </a:lnTo>
                  <a:lnTo>
                    <a:pt x="155" y="513"/>
                  </a:lnTo>
                  <a:lnTo>
                    <a:pt x="155" y="498"/>
                  </a:lnTo>
                  <a:lnTo>
                    <a:pt x="165" y="496"/>
                  </a:lnTo>
                  <a:lnTo>
                    <a:pt x="177" y="510"/>
                  </a:lnTo>
                  <a:lnTo>
                    <a:pt x="189" y="504"/>
                  </a:lnTo>
                  <a:lnTo>
                    <a:pt x="198" y="484"/>
                  </a:lnTo>
                  <a:lnTo>
                    <a:pt x="200" y="450"/>
                  </a:lnTo>
                  <a:lnTo>
                    <a:pt x="225" y="426"/>
                  </a:lnTo>
                  <a:lnTo>
                    <a:pt x="231" y="421"/>
                  </a:lnTo>
                  <a:lnTo>
                    <a:pt x="243" y="418"/>
                  </a:lnTo>
                  <a:lnTo>
                    <a:pt x="230" y="397"/>
                  </a:lnTo>
                  <a:lnTo>
                    <a:pt x="216" y="338"/>
                  </a:lnTo>
                  <a:lnTo>
                    <a:pt x="213" y="309"/>
                  </a:lnTo>
                  <a:lnTo>
                    <a:pt x="215" y="267"/>
                  </a:lnTo>
                  <a:lnTo>
                    <a:pt x="212" y="254"/>
                  </a:lnTo>
                  <a:lnTo>
                    <a:pt x="203" y="249"/>
                  </a:lnTo>
                  <a:lnTo>
                    <a:pt x="162" y="239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678" y="1721"/>
              <a:ext cx="280" cy="219"/>
            </a:xfrm>
            <a:custGeom>
              <a:avLst/>
              <a:gdLst>
                <a:gd name="T0" fmla="*/ 3 w 324"/>
                <a:gd name="T1" fmla="*/ 2 h 267"/>
                <a:gd name="T2" fmla="*/ 3 w 324"/>
                <a:gd name="T3" fmla="*/ 2 h 267"/>
                <a:gd name="T4" fmla="*/ 3 w 324"/>
                <a:gd name="T5" fmla="*/ 2 h 267"/>
                <a:gd name="T6" fmla="*/ 3 w 324"/>
                <a:gd name="T7" fmla="*/ 2 h 267"/>
                <a:gd name="T8" fmla="*/ 3 w 324"/>
                <a:gd name="T9" fmla="*/ 2 h 267"/>
                <a:gd name="T10" fmla="*/ 3 w 324"/>
                <a:gd name="T11" fmla="*/ 2 h 267"/>
                <a:gd name="T12" fmla="*/ 3 w 324"/>
                <a:gd name="T13" fmla="*/ 2 h 267"/>
                <a:gd name="T14" fmla="*/ 3 w 324"/>
                <a:gd name="T15" fmla="*/ 2 h 267"/>
                <a:gd name="T16" fmla="*/ 3 w 324"/>
                <a:gd name="T17" fmla="*/ 2 h 267"/>
                <a:gd name="T18" fmla="*/ 3 w 324"/>
                <a:gd name="T19" fmla="*/ 2 h 267"/>
                <a:gd name="T20" fmla="*/ 3 w 324"/>
                <a:gd name="T21" fmla="*/ 2 h 267"/>
                <a:gd name="T22" fmla="*/ 3 w 324"/>
                <a:gd name="T23" fmla="*/ 2 h 267"/>
                <a:gd name="T24" fmla="*/ 3 w 324"/>
                <a:gd name="T25" fmla="*/ 2 h 267"/>
                <a:gd name="T26" fmla="*/ 6 w 324"/>
                <a:gd name="T27" fmla="*/ 0 h 267"/>
                <a:gd name="T28" fmla="*/ 6 w 324"/>
                <a:gd name="T29" fmla="*/ 2 h 267"/>
                <a:gd name="T30" fmla="*/ 6 w 324"/>
                <a:gd name="T31" fmla="*/ 2 h 267"/>
                <a:gd name="T32" fmla="*/ 6 w 324"/>
                <a:gd name="T33" fmla="*/ 2 h 267"/>
                <a:gd name="T34" fmla="*/ 6 w 324"/>
                <a:gd name="T35" fmla="*/ 2 h 267"/>
                <a:gd name="T36" fmla="*/ 7 w 324"/>
                <a:gd name="T37" fmla="*/ 2 h 267"/>
                <a:gd name="T38" fmla="*/ 7 w 324"/>
                <a:gd name="T39" fmla="*/ 2 h 267"/>
                <a:gd name="T40" fmla="*/ 7 w 324"/>
                <a:gd name="T41" fmla="*/ 2 h 267"/>
                <a:gd name="T42" fmla="*/ 8 w 324"/>
                <a:gd name="T43" fmla="*/ 2 h 267"/>
                <a:gd name="T44" fmla="*/ 8 w 324"/>
                <a:gd name="T45" fmla="*/ 2 h 267"/>
                <a:gd name="T46" fmla="*/ 8 w 324"/>
                <a:gd name="T47" fmla="*/ 2 h 267"/>
                <a:gd name="T48" fmla="*/ 8 w 324"/>
                <a:gd name="T49" fmla="*/ 2 h 267"/>
                <a:gd name="T50" fmla="*/ 9 w 324"/>
                <a:gd name="T51" fmla="*/ 2 h 267"/>
                <a:gd name="T52" fmla="*/ 9 w 324"/>
                <a:gd name="T53" fmla="*/ 2 h 267"/>
                <a:gd name="T54" fmla="*/ 9 w 324"/>
                <a:gd name="T55" fmla="*/ 2 h 267"/>
                <a:gd name="T56" fmla="*/ 9 w 324"/>
                <a:gd name="T57" fmla="*/ 2 h 267"/>
                <a:gd name="T58" fmla="*/ 8 w 324"/>
                <a:gd name="T59" fmla="*/ 2 h 267"/>
                <a:gd name="T60" fmla="*/ 8 w 324"/>
                <a:gd name="T61" fmla="*/ 2 h 267"/>
                <a:gd name="T62" fmla="*/ 8 w 324"/>
                <a:gd name="T63" fmla="*/ 2 h 267"/>
                <a:gd name="T64" fmla="*/ 7 w 324"/>
                <a:gd name="T65" fmla="*/ 2 h 267"/>
                <a:gd name="T66" fmla="*/ 7 w 324"/>
                <a:gd name="T67" fmla="*/ 2 h 267"/>
                <a:gd name="T68" fmla="*/ 7 w 324"/>
                <a:gd name="T69" fmla="*/ 2 h 267"/>
                <a:gd name="T70" fmla="*/ 7 w 324"/>
                <a:gd name="T71" fmla="*/ 2 h 267"/>
                <a:gd name="T72" fmla="*/ 6 w 324"/>
                <a:gd name="T73" fmla="*/ 2 h 267"/>
                <a:gd name="T74" fmla="*/ 6 w 324"/>
                <a:gd name="T75" fmla="*/ 2 h 267"/>
                <a:gd name="T76" fmla="*/ 5 w 324"/>
                <a:gd name="T77" fmla="*/ 2 h 267"/>
                <a:gd name="T78" fmla="*/ 5 w 324"/>
                <a:gd name="T79" fmla="*/ 2 h 267"/>
                <a:gd name="T80" fmla="*/ 4 w 324"/>
                <a:gd name="T81" fmla="*/ 2 h 267"/>
                <a:gd name="T82" fmla="*/ 3 w 324"/>
                <a:gd name="T83" fmla="*/ 2 h 267"/>
                <a:gd name="T84" fmla="*/ 3 w 324"/>
                <a:gd name="T85" fmla="*/ 2 h 267"/>
                <a:gd name="T86" fmla="*/ 3 w 324"/>
                <a:gd name="T87" fmla="*/ 2 h 267"/>
                <a:gd name="T88" fmla="*/ 3 w 324"/>
                <a:gd name="T89" fmla="*/ 2 h 267"/>
                <a:gd name="T90" fmla="*/ 3 w 324"/>
                <a:gd name="T91" fmla="*/ 2 h 267"/>
                <a:gd name="T92" fmla="*/ 3 w 324"/>
                <a:gd name="T93" fmla="*/ 2 h 267"/>
                <a:gd name="T94" fmla="*/ 3 w 324"/>
                <a:gd name="T95" fmla="*/ 2 h 267"/>
                <a:gd name="T96" fmla="*/ 3 w 324"/>
                <a:gd name="T97" fmla="*/ 2 h 267"/>
                <a:gd name="T98" fmla="*/ 3 w 324"/>
                <a:gd name="T99" fmla="*/ 2 h 267"/>
                <a:gd name="T100" fmla="*/ 3 w 324"/>
                <a:gd name="T101" fmla="*/ 2 h 267"/>
                <a:gd name="T102" fmla="*/ 3 w 324"/>
                <a:gd name="T103" fmla="*/ 2 h 267"/>
                <a:gd name="T104" fmla="*/ 3 w 324"/>
                <a:gd name="T105" fmla="*/ 2 h 267"/>
                <a:gd name="T106" fmla="*/ 3 w 324"/>
                <a:gd name="T107" fmla="*/ 2 h 267"/>
                <a:gd name="T108" fmla="*/ 3 w 324"/>
                <a:gd name="T109" fmla="*/ 2 h 267"/>
                <a:gd name="T110" fmla="*/ 3 w 324"/>
                <a:gd name="T111" fmla="*/ 2 h 267"/>
                <a:gd name="T112" fmla="*/ 3 w 324"/>
                <a:gd name="T113" fmla="*/ 2 h 267"/>
                <a:gd name="T114" fmla="*/ 3 w 324"/>
                <a:gd name="T115" fmla="*/ 2 h 267"/>
                <a:gd name="T116" fmla="*/ 0 w 324"/>
                <a:gd name="T117" fmla="*/ 2 h 267"/>
                <a:gd name="T118" fmla="*/ 1 w 324"/>
                <a:gd name="T119" fmla="*/ 2 h 267"/>
                <a:gd name="T120" fmla="*/ 3 w 324"/>
                <a:gd name="T121" fmla="*/ 2 h 267"/>
                <a:gd name="T122" fmla="*/ 3 w 324"/>
                <a:gd name="T123" fmla="*/ 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"/>
                <a:gd name="T187" fmla="*/ 0 h 267"/>
                <a:gd name="T188" fmla="*/ 324 w 324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" h="267">
                  <a:moveTo>
                    <a:pt x="24" y="90"/>
                  </a:moveTo>
                  <a:lnTo>
                    <a:pt x="45" y="105"/>
                  </a:lnTo>
                  <a:lnTo>
                    <a:pt x="55" y="107"/>
                  </a:lnTo>
                  <a:lnTo>
                    <a:pt x="61" y="99"/>
                  </a:lnTo>
                  <a:lnTo>
                    <a:pt x="64" y="90"/>
                  </a:lnTo>
                  <a:lnTo>
                    <a:pt x="61" y="81"/>
                  </a:lnTo>
                  <a:lnTo>
                    <a:pt x="51" y="54"/>
                  </a:lnTo>
                  <a:lnTo>
                    <a:pt x="45" y="36"/>
                  </a:lnTo>
                  <a:lnTo>
                    <a:pt x="46" y="23"/>
                  </a:lnTo>
                  <a:lnTo>
                    <a:pt x="54" y="14"/>
                  </a:lnTo>
                  <a:lnTo>
                    <a:pt x="67" y="9"/>
                  </a:lnTo>
                  <a:lnTo>
                    <a:pt x="111" y="8"/>
                  </a:lnTo>
                  <a:lnTo>
                    <a:pt x="126" y="11"/>
                  </a:lnTo>
                  <a:lnTo>
                    <a:pt x="196" y="0"/>
                  </a:lnTo>
                  <a:lnTo>
                    <a:pt x="189" y="14"/>
                  </a:lnTo>
                  <a:lnTo>
                    <a:pt x="186" y="27"/>
                  </a:lnTo>
                  <a:lnTo>
                    <a:pt x="189" y="32"/>
                  </a:lnTo>
                  <a:lnTo>
                    <a:pt x="204" y="30"/>
                  </a:lnTo>
                  <a:lnTo>
                    <a:pt x="225" y="20"/>
                  </a:lnTo>
                  <a:lnTo>
                    <a:pt x="234" y="20"/>
                  </a:lnTo>
                  <a:lnTo>
                    <a:pt x="241" y="26"/>
                  </a:lnTo>
                  <a:lnTo>
                    <a:pt x="244" y="35"/>
                  </a:lnTo>
                  <a:lnTo>
                    <a:pt x="246" y="90"/>
                  </a:lnTo>
                  <a:lnTo>
                    <a:pt x="250" y="98"/>
                  </a:lnTo>
                  <a:lnTo>
                    <a:pt x="261" y="104"/>
                  </a:lnTo>
                  <a:lnTo>
                    <a:pt x="304" y="98"/>
                  </a:lnTo>
                  <a:lnTo>
                    <a:pt x="316" y="99"/>
                  </a:lnTo>
                  <a:lnTo>
                    <a:pt x="324" y="111"/>
                  </a:lnTo>
                  <a:lnTo>
                    <a:pt x="309" y="137"/>
                  </a:lnTo>
                  <a:lnTo>
                    <a:pt x="274" y="168"/>
                  </a:lnTo>
                  <a:lnTo>
                    <a:pt x="253" y="170"/>
                  </a:lnTo>
                  <a:lnTo>
                    <a:pt x="244" y="171"/>
                  </a:lnTo>
                  <a:lnTo>
                    <a:pt x="234" y="183"/>
                  </a:lnTo>
                  <a:lnTo>
                    <a:pt x="231" y="215"/>
                  </a:lnTo>
                  <a:lnTo>
                    <a:pt x="223" y="225"/>
                  </a:lnTo>
                  <a:lnTo>
                    <a:pt x="216" y="227"/>
                  </a:lnTo>
                  <a:lnTo>
                    <a:pt x="204" y="224"/>
                  </a:lnTo>
                  <a:lnTo>
                    <a:pt x="189" y="234"/>
                  </a:lnTo>
                  <a:lnTo>
                    <a:pt x="174" y="228"/>
                  </a:lnTo>
                  <a:lnTo>
                    <a:pt x="162" y="230"/>
                  </a:lnTo>
                  <a:lnTo>
                    <a:pt x="144" y="251"/>
                  </a:lnTo>
                  <a:lnTo>
                    <a:pt x="130" y="255"/>
                  </a:lnTo>
                  <a:lnTo>
                    <a:pt x="114" y="254"/>
                  </a:lnTo>
                  <a:lnTo>
                    <a:pt x="112" y="234"/>
                  </a:lnTo>
                  <a:lnTo>
                    <a:pt x="91" y="236"/>
                  </a:lnTo>
                  <a:lnTo>
                    <a:pt x="82" y="261"/>
                  </a:lnTo>
                  <a:lnTo>
                    <a:pt x="72" y="265"/>
                  </a:lnTo>
                  <a:lnTo>
                    <a:pt x="34" y="267"/>
                  </a:lnTo>
                  <a:lnTo>
                    <a:pt x="28" y="264"/>
                  </a:lnTo>
                  <a:lnTo>
                    <a:pt x="30" y="257"/>
                  </a:lnTo>
                  <a:lnTo>
                    <a:pt x="39" y="251"/>
                  </a:lnTo>
                  <a:lnTo>
                    <a:pt x="42" y="243"/>
                  </a:lnTo>
                  <a:lnTo>
                    <a:pt x="40" y="239"/>
                  </a:lnTo>
                  <a:lnTo>
                    <a:pt x="9" y="251"/>
                  </a:lnTo>
                  <a:lnTo>
                    <a:pt x="22" y="227"/>
                  </a:lnTo>
                  <a:lnTo>
                    <a:pt x="25" y="197"/>
                  </a:lnTo>
                  <a:lnTo>
                    <a:pt x="21" y="183"/>
                  </a:lnTo>
                  <a:lnTo>
                    <a:pt x="12" y="164"/>
                  </a:lnTo>
                  <a:lnTo>
                    <a:pt x="0" y="141"/>
                  </a:lnTo>
                  <a:lnTo>
                    <a:pt x="1" y="120"/>
                  </a:lnTo>
                  <a:lnTo>
                    <a:pt x="18" y="102"/>
                  </a:lnTo>
                  <a:lnTo>
                    <a:pt x="24" y="9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40" y="1461"/>
              <a:ext cx="507" cy="1036"/>
            </a:xfrm>
            <a:custGeom>
              <a:avLst/>
              <a:gdLst>
                <a:gd name="T0" fmla="*/ 14 w 587"/>
                <a:gd name="T1" fmla="*/ 7 h 1264"/>
                <a:gd name="T2" fmla="*/ 14 w 587"/>
                <a:gd name="T3" fmla="*/ 7 h 1264"/>
                <a:gd name="T4" fmla="*/ 16 w 587"/>
                <a:gd name="T5" fmla="*/ 7 h 1264"/>
                <a:gd name="T6" fmla="*/ 15 w 587"/>
                <a:gd name="T7" fmla="*/ 7 h 1264"/>
                <a:gd name="T8" fmla="*/ 16 w 587"/>
                <a:gd name="T9" fmla="*/ 6 h 1264"/>
                <a:gd name="T10" fmla="*/ 16 w 587"/>
                <a:gd name="T11" fmla="*/ 6 h 1264"/>
                <a:gd name="T12" fmla="*/ 16 w 587"/>
                <a:gd name="T13" fmla="*/ 6 h 1264"/>
                <a:gd name="T14" fmla="*/ 16 w 587"/>
                <a:gd name="T15" fmla="*/ 6 h 1264"/>
                <a:gd name="T16" fmla="*/ 16 w 587"/>
                <a:gd name="T17" fmla="*/ 5 h 1264"/>
                <a:gd name="T18" fmla="*/ 14 w 587"/>
                <a:gd name="T19" fmla="*/ 4 h 1264"/>
                <a:gd name="T20" fmla="*/ 16 w 587"/>
                <a:gd name="T21" fmla="*/ 4 h 1264"/>
                <a:gd name="T22" fmla="*/ 16 w 587"/>
                <a:gd name="T23" fmla="*/ 4 h 1264"/>
                <a:gd name="T24" fmla="*/ 16 w 587"/>
                <a:gd name="T25" fmla="*/ 4 h 1264"/>
                <a:gd name="T26" fmla="*/ 16 w 587"/>
                <a:gd name="T27" fmla="*/ 4 h 1264"/>
                <a:gd name="T28" fmla="*/ 14 w 587"/>
                <a:gd name="T29" fmla="*/ 4 h 1264"/>
                <a:gd name="T30" fmla="*/ 14 w 587"/>
                <a:gd name="T31" fmla="*/ 3 h 1264"/>
                <a:gd name="T32" fmla="*/ 14 w 587"/>
                <a:gd name="T33" fmla="*/ 2 h 1264"/>
                <a:gd name="T34" fmla="*/ 14 w 587"/>
                <a:gd name="T35" fmla="*/ 2 h 1264"/>
                <a:gd name="T36" fmla="*/ 12 w 587"/>
                <a:gd name="T37" fmla="*/ 2 h 1264"/>
                <a:gd name="T38" fmla="*/ 14 w 587"/>
                <a:gd name="T39" fmla="*/ 2 h 1264"/>
                <a:gd name="T40" fmla="*/ 12 w 587"/>
                <a:gd name="T41" fmla="*/ 2 h 1264"/>
                <a:gd name="T42" fmla="*/ 10 w 587"/>
                <a:gd name="T43" fmla="*/ 2 h 1264"/>
                <a:gd name="T44" fmla="*/ 8 w 587"/>
                <a:gd name="T45" fmla="*/ 2 h 1264"/>
                <a:gd name="T46" fmla="*/ 6 w 587"/>
                <a:gd name="T47" fmla="*/ 2 h 1264"/>
                <a:gd name="T48" fmla="*/ 5 w 587"/>
                <a:gd name="T49" fmla="*/ 2 h 1264"/>
                <a:gd name="T50" fmla="*/ 5 w 587"/>
                <a:gd name="T51" fmla="*/ 2 h 1264"/>
                <a:gd name="T52" fmla="*/ 3 w 587"/>
                <a:gd name="T53" fmla="*/ 2 h 1264"/>
                <a:gd name="T54" fmla="*/ 3 w 587"/>
                <a:gd name="T55" fmla="*/ 2 h 1264"/>
                <a:gd name="T56" fmla="*/ 3 w 587"/>
                <a:gd name="T57" fmla="*/ 2 h 1264"/>
                <a:gd name="T58" fmla="*/ 3 w 587"/>
                <a:gd name="T59" fmla="*/ 2 h 1264"/>
                <a:gd name="T60" fmla="*/ 3 w 587"/>
                <a:gd name="T61" fmla="*/ 2 h 1264"/>
                <a:gd name="T62" fmla="*/ 3 w 587"/>
                <a:gd name="T63" fmla="*/ 3 h 1264"/>
                <a:gd name="T64" fmla="*/ 4 w 587"/>
                <a:gd name="T65" fmla="*/ 3 h 1264"/>
                <a:gd name="T66" fmla="*/ 8 w 587"/>
                <a:gd name="T67" fmla="*/ 3 h 1264"/>
                <a:gd name="T68" fmla="*/ 7 w 587"/>
                <a:gd name="T69" fmla="*/ 4 h 1264"/>
                <a:gd name="T70" fmla="*/ 6 w 587"/>
                <a:gd name="T71" fmla="*/ 5 h 1264"/>
                <a:gd name="T72" fmla="*/ 5 w 587"/>
                <a:gd name="T73" fmla="*/ 5 h 1264"/>
                <a:gd name="T74" fmla="*/ 4 w 587"/>
                <a:gd name="T75" fmla="*/ 6 h 1264"/>
                <a:gd name="T76" fmla="*/ 3 w 587"/>
                <a:gd name="T77" fmla="*/ 6 h 1264"/>
                <a:gd name="T78" fmla="*/ 6 w 587"/>
                <a:gd name="T79" fmla="*/ 7 h 1264"/>
                <a:gd name="T80" fmla="*/ 6 w 587"/>
                <a:gd name="T81" fmla="*/ 7 h 1264"/>
                <a:gd name="T82" fmla="*/ 7 w 587"/>
                <a:gd name="T83" fmla="*/ 9 h 1264"/>
                <a:gd name="T84" fmla="*/ 4 w 587"/>
                <a:gd name="T85" fmla="*/ 9 h 1264"/>
                <a:gd name="T86" fmla="*/ 4 w 587"/>
                <a:gd name="T87" fmla="*/ 9 h 1264"/>
                <a:gd name="T88" fmla="*/ 4 w 587"/>
                <a:gd name="T89" fmla="*/ 11 h 1264"/>
                <a:gd name="T90" fmla="*/ 7 w 587"/>
                <a:gd name="T91" fmla="*/ 11 h 1264"/>
                <a:gd name="T92" fmla="*/ 9 w 587"/>
                <a:gd name="T93" fmla="*/ 11 h 1264"/>
                <a:gd name="T94" fmla="*/ 10 w 587"/>
                <a:gd name="T95" fmla="*/ 10 h 1264"/>
                <a:gd name="T96" fmla="*/ 12 w 587"/>
                <a:gd name="T97" fmla="*/ 9 h 1264"/>
                <a:gd name="T98" fmla="*/ 14 w 587"/>
                <a:gd name="T99" fmla="*/ 9 h 1264"/>
                <a:gd name="T100" fmla="*/ 14 w 587"/>
                <a:gd name="T101" fmla="*/ 9 h 1264"/>
                <a:gd name="T102" fmla="*/ 14 w 587"/>
                <a:gd name="T103" fmla="*/ 8 h 1264"/>
                <a:gd name="T104" fmla="*/ 14 w 587"/>
                <a:gd name="T105" fmla="*/ 7 h 12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7"/>
                <a:gd name="T160" fmla="*/ 0 h 1264"/>
                <a:gd name="T161" fmla="*/ 587 w 587"/>
                <a:gd name="T162" fmla="*/ 1264 h 12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7" h="1264">
                  <a:moveTo>
                    <a:pt x="488" y="905"/>
                  </a:moveTo>
                  <a:lnTo>
                    <a:pt x="502" y="900"/>
                  </a:lnTo>
                  <a:lnTo>
                    <a:pt x="508" y="894"/>
                  </a:lnTo>
                  <a:lnTo>
                    <a:pt x="509" y="887"/>
                  </a:lnTo>
                  <a:lnTo>
                    <a:pt x="509" y="881"/>
                  </a:lnTo>
                  <a:lnTo>
                    <a:pt x="488" y="866"/>
                  </a:lnTo>
                  <a:lnTo>
                    <a:pt x="490" y="857"/>
                  </a:lnTo>
                  <a:lnTo>
                    <a:pt x="499" y="845"/>
                  </a:lnTo>
                  <a:lnTo>
                    <a:pt x="506" y="843"/>
                  </a:lnTo>
                  <a:lnTo>
                    <a:pt x="536" y="854"/>
                  </a:lnTo>
                  <a:lnTo>
                    <a:pt x="545" y="842"/>
                  </a:lnTo>
                  <a:lnTo>
                    <a:pt x="559" y="833"/>
                  </a:lnTo>
                  <a:lnTo>
                    <a:pt x="563" y="821"/>
                  </a:lnTo>
                  <a:lnTo>
                    <a:pt x="559" y="815"/>
                  </a:lnTo>
                  <a:lnTo>
                    <a:pt x="529" y="806"/>
                  </a:lnTo>
                  <a:lnTo>
                    <a:pt x="514" y="801"/>
                  </a:lnTo>
                  <a:lnTo>
                    <a:pt x="509" y="795"/>
                  </a:lnTo>
                  <a:lnTo>
                    <a:pt x="509" y="789"/>
                  </a:lnTo>
                  <a:lnTo>
                    <a:pt x="520" y="786"/>
                  </a:lnTo>
                  <a:lnTo>
                    <a:pt x="527" y="779"/>
                  </a:lnTo>
                  <a:lnTo>
                    <a:pt x="527" y="771"/>
                  </a:lnTo>
                  <a:lnTo>
                    <a:pt x="517" y="750"/>
                  </a:lnTo>
                  <a:lnTo>
                    <a:pt x="517" y="741"/>
                  </a:lnTo>
                  <a:lnTo>
                    <a:pt x="518" y="732"/>
                  </a:lnTo>
                  <a:lnTo>
                    <a:pt x="530" y="726"/>
                  </a:lnTo>
                  <a:lnTo>
                    <a:pt x="548" y="717"/>
                  </a:lnTo>
                  <a:lnTo>
                    <a:pt x="587" y="681"/>
                  </a:lnTo>
                  <a:lnTo>
                    <a:pt x="587" y="674"/>
                  </a:lnTo>
                  <a:lnTo>
                    <a:pt x="584" y="671"/>
                  </a:lnTo>
                  <a:lnTo>
                    <a:pt x="569" y="671"/>
                  </a:lnTo>
                  <a:lnTo>
                    <a:pt x="551" y="659"/>
                  </a:lnTo>
                  <a:lnTo>
                    <a:pt x="542" y="657"/>
                  </a:lnTo>
                  <a:lnTo>
                    <a:pt x="529" y="657"/>
                  </a:lnTo>
                  <a:lnTo>
                    <a:pt x="523" y="653"/>
                  </a:lnTo>
                  <a:lnTo>
                    <a:pt x="521" y="642"/>
                  </a:lnTo>
                  <a:lnTo>
                    <a:pt x="523" y="609"/>
                  </a:lnTo>
                  <a:lnTo>
                    <a:pt x="521" y="581"/>
                  </a:lnTo>
                  <a:lnTo>
                    <a:pt x="508" y="556"/>
                  </a:lnTo>
                  <a:lnTo>
                    <a:pt x="487" y="529"/>
                  </a:lnTo>
                  <a:lnTo>
                    <a:pt x="506" y="514"/>
                  </a:lnTo>
                  <a:lnTo>
                    <a:pt x="520" y="499"/>
                  </a:lnTo>
                  <a:lnTo>
                    <a:pt x="524" y="497"/>
                  </a:lnTo>
                  <a:lnTo>
                    <a:pt x="532" y="499"/>
                  </a:lnTo>
                  <a:lnTo>
                    <a:pt x="535" y="505"/>
                  </a:lnTo>
                  <a:lnTo>
                    <a:pt x="533" y="524"/>
                  </a:lnTo>
                  <a:lnTo>
                    <a:pt x="538" y="524"/>
                  </a:lnTo>
                  <a:lnTo>
                    <a:pt x="560" y="520"/>
                  </a:lnTo>
                  <a:lnTo>
                    <a:pt x="559" y="509"/>
                  </a:lnTo>
                  <a:lnTo>
                    <a:pt x="557" y="503"/>
                  </a:lnTo>
                  <a:lnTo>
                    <a:pt x="545" y="500"/>
                  </a:lnTo>
                  <a:lnTo>
                    <a:pt x="544" y="497"/>
                  </a:lnTo>
                  <a:lnTo>
                    <a:pt x="545" y="494"/>
                  </a:lnTo>
                  <a:lnTo>
                    <a:pt x="553" y="491"/>
                  </a:lnTo>
                  <a:lnTo>
                    <a:pt x="562" y="491"/>
                  </a:lnTo>
                  <a:lnTo>
                    <a:pt x="569" y="488"/>
                  </a:lnTo>
                  <a:lnTo>
                    <a:pt x="571" y="481"/>
                  </a:lnTo>
                  <a:lnTo>
                    <a:pt x="562" y="478"/>
                  </a:lnTo>
                  <a:lnTo>
                    <a:pt x="544" y="473"/>
                  </a:lnTo>
                  <a:lnTo>
                    <a:pt x="494" y="476"/>
                  </a:lnTo>
                  <a:lnTo>
                    <a:pt x="488" y="473"/>
                  </a:lnTo>
                  <a:lnTo>
                    <a:pt x="487" y="451"/>
                  </a:lnTo>
                  <a:lnTo>
                    <a:pt x="490" y="427"/>
                  </a:lnTo>
                  <a:lnTo>
                    <a:pt x="499" y="407"/>
                  </a:lnTo>
                  <a:lnTo>
                    <a:pt x="502" y="383"/>
                  </a:lnTo>
                  <a:lnTo>
                    <a:pt x="511" y="362"/>
                  </a:lnTo>
                  <a:lnTo>
                    <a:pt x="526" y="350"/>
                  </a:lnTo>
                  <a:lnTo>
                    <a:pt x="514" y="308"/>
                  </a:lnTo>
                  <a:lnTo>
                    <a:pt x="503" y="266"/>
                  </a:lnTo>
                  <a:lnTo>
                    <a:pt x="499" y="262"/>
                  </a:lnTo>
                  <a:lnTo>
                    <a:pt x="487" y="262"/>
                  </a:lnTo>
                  <a:lnTo>
                    <a:pt x="478" y="260"/>
                  </a:lnTo>
                  <a:lnTo>
                    <a:pt x="475" y="247"/>
                  </a:lnTo>
                  <a:lnTo>
                    <a:pt x="469" y="239"/>
                  </a:lnTo>
                  <a:lnTo>
                    <a:pt x="458" y="236"/>
                  </a:lnTo>
                  <a:lnTo>
                    <a:pt x="442" y="233"/>
                  </a:lnTo>
                  <a:lnTo>
                    <a:pt x="431" y="217"/>
                  </a:lnTo>
                  <a:lnTo>
                    <a:pt x="445" y="214"/>
                  </a:lnTo>
                  <a:lnTo>
                    <a:pt x="458" y="203"/>
                  </a:lnTo>
                  <a:lnTo>
                    <a:pt x="461" y="190"/>
                  </a:lnTo>
                  <a:lnTo>
                    <a:pt x="466" y="182"/>
                  </a:lnTo>
                  <a:lnTo>
                    <a:pt x="478" y="173"/>
                  </a:lnTo>
                  <a:lnTo>
                    <a:pt x="479" y="167"/>
                  </a:lnTo>
                  <a:lnTo>
                    <a:pt x="479" y="161"/>
                  </a:lnTo>
                  <a:lnTo>
                    <a:pt x="440" y="122"/>
                  </a:lnTo>
                  <a:lnTo>
                    <a:pt x="395" y="121"/>
                  </a:lnTo>
                  <a:lnTo>
                    <a:pt x="370" y="112"/>
                  </a:lnTo>
                  <a:lnTo>
                    <a:pt x="358" y="97"/>
                  </a:lnTo>
                  <a:lnTo>
                    <a:pt x="355" y="78"/>
                  </a:lnTo>
                  <a:lnTo>
                    <a:pt x="349" y="9"/>
                  </a:lnTo>
                  <a:lnTo>
                    <a:pt x="346" y="1"/>
                  </a:lnTo>
                  <a:lnTo>
                    <a:pt x="335" y="0"/>
                  </a:lnTo>
                  <a:lnTo>
                    <a:pt x="268" y="4"/>
                  </a:lnTo>
                  <a:lnTo>
                    <a:pt x="254" y="27"/>
                  </a:lnTo>
                  <a:lnTo>
                    <a:pt x="235" y="63"/>
                  </a:lnTo>
                  <a:lnTo>
                    <a:pt x="205" y="97"/>
                  </a:lnTo>
                  <a:lnTo>
                    <a:pt x="194" y="125"/>
                  </a:lnTo>
                  <a:lnTo>
                    <a:pt x="190" y="133"/>
                  </a:lnTo>
                  <a:lnTo>
                    <a:pt x="185" y="134"/>
                  </a:lnTo>
                  <a:lnTo>
                    <a:pt x="172" y="128"/>
                  </a:lnTo>
                  <a:lnTo>
                    <a:pt x="161" y="130"/>
                  </a:lnTo>
                  <a:lnTo>
                    <a:pt x="155" y="136"/>
                  </a:lnTo>
                  <a:lnTo>
                    <a:pt x="155" y="143"/>
                  </a:lnTo>
                  <a:lnTo>
                    <a:pt x="160" y="154"/>
                  </a:lnTo>
                  <a:lnTo>
                    <a:pt x="163" y="166"/>
                  </a:lnTo>
                  <a:lnTo>
                    <a:pt x="158" y="170"/>
                  </a:lnTo>
                  <a:lnTo>
                    <a:pt x="149" y="172"/>
                  </a:lnTo>
                  <a:lnTo>
                    <a:pt x="142" y="167"/>
                  </a:lnTo>
                  <a:lnTo>
                    <a:pt x="129" y="151"/>
                  </a:lnTo>
                  <a:lnTo>
                    <a:pt x="122" y="151"/>
                  </a:lnTo>
                  <a:lnTo>
                    <a:pt x="117" y="152"/>
                  </a:lnTo>
                  <a:lnTo>
                    <a:pt x="116" y="166"/>
                  </a:lnTo>
                  <a:lnTo>
                    <a:pt x="108" y="173"/>
                  </a:lnTo>
                  <a:lnTo>
                    <a:pt x="96" y="176"/>
                  </a:lnTo>
                  <a:lnTo>
                    <a:pt x="83" y="172"/>
                  </a:lnTo>
                  <a:lnTo>
                    <a:pt x="75" y="163"/>
                  </a:lnTo>
                  <a:lnTo>
                    <a:pt x="66" y="161"/>
                  </a:lnTo>
                  <a:lnTo>
                    <a:pt x="39" y="173"/>
                  </a:lnTo>
                  <a:lnTo>
                    <a:pt x="11" y="191"/>
                  </a:lnTo>
                  <a:lnTo>
                    <a:pt x="0" y="215"/>
                  </a:lnTo>
                  <a:lnTo>
                    <a:pt x="9" y="239"/>
                  </a:lnTo>
                  <a:lnTo>
                    <a:pt x="20" y="256"/>
                  </a:lnTo>
                  <a:lnTo>
                    <a:pt x="21" y="278"/>
                  </a:lnTo>
                  <a:lnTo>
                    <a:pt x="12" y="305"/>
                  </a:lnTo>
                  <a:lnTo>
                    <a:pt x="26" y="305"/>
                  </a:lnTo>
                  <a:lnTo>
                    <a:pt x="50" y="313"/>
                  </a:lnTo>
                  <a:lnTo>
                    <a:pt x="59" y="319"/>
                  </a:lnTo>
                  <a:lnTo>
                    <a:pt x="65" y="337"/>
                  </a:lnTo>
                  <a:lnTo>
                    <a:pt x="65" y="358"/>
                  </a:lnTo>
                  <a:lnTo>
                    <a:pt x="81" y="356"/>
                  </a:lnTo>
                  <a:lnTo>
                    <a:pt x="101" y="350"/>
                  </a:lnTo>
                  <a:lnTo>
                    <a:pt x="138" y="347"/>
                  </a:lnTo>
                  <a:lnTo>
                    <a:pt x="143" y="361"/>
                  </a:lnTo>
                  <a:lnTo>
                    <a:pt x="160" y="371"/>
                  </a:lnTo>
                  <a:lnTo>
                    <a:pt x="203" y="383"/>
                  </a:lnTo>
                  <a:lnTo>
                    <a:pt x="235" y="379"/>
                  </a:lnTo>
                  <a:lnTo>
                    <a:pt x="260" y="395"/>
                  </a:lnTo>
                  <a:lnTo>
                    <a:pt x="263" y="419"/>
                  </a:lnTo>
                  <a:lnTo>
                    <a:pt x="254" y="436"/>
                  </a:lnTo>
                  <a:lnTo>
                    <a:pt x="238" y="437"/>
                  </a:lnTo>
                  <a:lnTo>
                    <a:pt x="220" y="440"/>
                  </a:lnTo>
                  <a:lnTo>
                    <a:pt x="211" y="448"/>
                  </a:lnTo>
                  <a:lnTo>
                    <a:pt x="203" y="461"/>
                  </a:lnTo>
                  <a:lnTo>
                    <a:pt x="197" y="502"/>
                  </a:lnTo>
                  <a:lnTo>
                    <a:pt x="191" y="532"/>
                  </a:lnTo>
                  <a:lnTo>
                    <a:pt x="193" y="560"/>
                  </a:lnTo>
                  <a:lnTo>
                    <a:pt x="190" y="569"/>
                  </a:lnTo>
                  <a:lnTo>
                    <a:pt x="182" y="582"/>
                  </a:lnTo>
                  <a:lnTo>
                    <a:pt x="167" y="593"/>
                  </a:lnTo>
                  <a:lnTo>
                    <a:pt x="158" y="602"/>
                  </a:lnTo>
                  <a:lnTo>
                    <a:pt x="149" y="620"/>
                  </a:lnTo>
                  <a:lnTo>
                    <a:pt x="149" y="644"/>
                  </a:lnTo>
                  <a:lnTo>
                    <a:pt x="149" y="710"/>
                  </a:lnTo>
                  <a:lnTo>
                    <a:pt x="142" y="720"/>
                  </a:lnTo>
                  <a:lnTo>
                    <a:pt x="125" y="738"/>
                  </a:lnTo>
                  <a:lnTo>
                    <a:pt x="108" y="762"/>
                  </a:lnTo>
                  <a:lnTo>
                    <a:pt x="107" y="771"/>
                  </a:lnTo>
                  <a:lnTo>
                    <a:pt x="108" y="782"/>
                  </a:lnTo>
                  <a:lnTo>
                    <a:pt x="123" y="800"/>
                  </a:lnTo>
                  <a:lnTo>
                    <a:pt x="158" y="822"/>
                  </a:lnTo>
                  <a:lnTo>
                    <a:pt x="188" y="842"/>
                  </a:lnTo>
                  <a:lnTo>
                    <a:pt x="197" y="854"/>
                  </a:lnTo>
                  <a:lnTo>
                    <a:pt x="197" y="875"/>
                  </a:lnTo>
                  <a:lnTo>
                    <a:pt x="193" y="906"/>
                  </a:lnTo>
                  <a:lnTo>
                    <a:pt x="188" y="936"/>
                  </a:lnTo>
                  <a:lnTo>
                    <a:pt x="182" y="957"/>
                  </a:lnTo>
                  <a:lnTo>
                    <a:pt x="188" y="975"/>
                  </a:lnTo>
                  <a:lnTo>
                    <a:pt x="217" y="1005"/>
                  </a:lnTo>
                  <a:lnTo>
                    <a:pt x="227" y="1023"/>
                  </a:lnTo>
                  <a:lnTo>
                    <a:pt x="233" y="1050"/>
                  </a:lnTo>
                  <a:lnTo>
                    <a:pt x="226" y="1061"/>
                  </a:lnTo>
                  <a:lnTo>
                    <a:pt x="154" y="1077"/>
                  </a:lnTo>
                  <a:lnTo>
                    <a:pt x="142" y="1083"/>
                  </a:lnTo>
                  <a:lnTo>
                    <a:pt x="138" y="1089"/>
                  </a:lnTo>
                  <a:lnTo>
                    <a:pt x="140" y="1099"/>
                  </a:lnTo>
                  <a:lnTo>
                    <a:pt x="151" y="1119"/>
                  </a:lnTo>
                  <a:lnTo>
                    <a:pt x="154" y="1134"/>
                  </a:lnTo>
                  <a:lnTo>
                    <a:pt x="152" y="1155"/>
                  </a:lnTo>
                  <a:lnTo>
                    <a:pt x="137" y="1186"/>
                  </a:lnTo>
                  <a:lnTo>
                    <a:pt x="143" y="1201"/>
                  </a:lnTo>
                  <a:lnTo>
                    <a:pt x="158" y="1218"/>
                  </a:lnTo>
                  <a:lnTo>
                    <a:pt x="176" y="1222"/>
                  </a:lnTo>
                  <a:lnTo>
                    <a:pt x="196" y="1236"/>
                  </a:lnTo>
                  <a:lnTo>
                    <a:pt x="214" y="1242"/>
                  </a:lnTo>
                  <a:lnTo>
                    <a:pt x="232" y="1249"/>
                  </a:lnTo>
                  <a:lnTo>
                    <a:pt x="251" y="1264"/>
                  </a:lnTo>
                  <a:lnTo>
                    <a:pt x="304" y="1233"/>
                  </a:lnTo>
                  <a:lnTo>
                    <a:pt x="313" y="1212"/>
                  </a:lnTo>
                  <a:lnTo>
                    <a:pt x="326" y="1200"/>
                  </a:lnTo>
                  <a:lnTo>
                    <a:pt x="341" y="1189"/>
                  </a:lnTo>
                  <a:lnTo>
                    <a:pt x="335" y="1170"/>
                  </a:lnTo>
                  <a:lnTo>
                    <a:pt x="347" y="1171"/>
                  </a:lnTo>
                  <a:lnTo>
                    <a:pt x="361" y="1170"/>
                  </a:lnTo>
                  <a:lnTo>
                    <a:pt x="367" y="1159"/>
                  </a:lnTo>
                  <a:lnTo>
                    <a:pt x="388" y="1144"/>
                  </a:lnTo>
                  <a:lnTo>
                    <a:pt x="400" y="1144"/>
                  </a:lnTo>
                  <a:lnTo>
                    <a:pt x="437" y="1140"/>
                  </a:lnTo>
                  <a:lnTo>
                    <a:pt x="443" y="1126"/>
                  </a:lnTo>
                  <a:lnTo>
                    <a:pt x="458" y="1129"/>
                  </a:lnTo>
                  <a:lnTo>
                    <a:pt x="478" y="1126"/>
                  </a:lnTo>
                  <a:lnTo>
                    <a:pt x="487" y="1132"/>
                  </a:lnTo>
                  <a:lnTo>
                    <a:pt x="488" y="1099"/>
                  </a:lnTo>
                  <a:lnTo>
                    <a:pt x="482" y="1083"/>
                  </a:lnTo>
                  <a:lnTo>
                    <a:pt x="455" y="1058"/>
                  </a:lnTo>
                  <a:lnTo>
                    <a:pt x="467" y="1031"/>
                  </a:lnTo>
                  <a:lnTo>
                    <a:pt x="473" y="1008"/>
                  </a:lnTo>
                  <a:lnTo>
                    <a:pt x="491" y="995"/>
                  </a:lnTo>
                  <a:lnTo>
                    <a:pt x="509" y="978"/>
                  </a:lnTo>
                  <a:lnTo>
                    <a:pt x="512" y="969"/>
                  </a:lnTo>
                  <a:lnTo>
                    <a:pt x="506" y="960"/>
                  </a:lnTo>
                  <a:lnTo>
                    <a:pt x="484" y="939"/>
                  </a:lnTo>
                  <a:lnTo>
                    <a:pt x="476" y="930"/>
                  </a:lnTo>
                  <a:lnTo>
                    <a:pt x="475" y="923"/>
                  </a:lnTo>
                  <a:lnTo>
                    <a:pt x="478" y="917"/>
                  </a:lnTo>
                  <a:lnTo>
                    <a:pt x="488" y="905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458" y="1214"/>
              <a:ext cx="842" cy="497"/>
            </a:xfrm>
            <a:custGeom>
              <a:avLst/>
              <a:gdLst>
                <a:gd name="T0" fmla="*/ 0 w 975"/>
                <a:gd name="T1" fmla="*/ 2 h 607"/>
                <a:gd name="T2" fmla="*/ 3 w 975"/>
                <a:gd name="T3" fmla="*/ 2 h 607"/>
                <a:gd name="T4" fmla="*/ 3 w 975"/>
                <a:gd name="T5" fmla="*/ 2 h 607"/>
                <a:gd name="T6" fmla="*/ 6 w 975"/>
                <a:gd name="T7" fmla="*/ 2 h 607"/>
                <a:gd name="T8" fmla="*/ 7 w 975"/>
                <a:gd name="T9" fmla="*/ 2 h 607"/>
                <a:gd name="T10" fmla="*/ 8 w 975"/>
                <a:gd name="T11" fmla="*/ 2 h 607"/>
                <a:gd name="T12" fmla="*/ 9 w 975"/>
                <a:gd name="T13" fmla="*/ 2 h 607"/>
                <a:gd name="T14" fmla="*/ 10 w 975"/>
                <a:gd name="T15" fmla="*/ 2 h 607"/>
                <a:gd name="T16" fmla="*/ 12 w 975"/>
                <a:gd name="T17" fmla="*/ 2 h 607"/>
                <a:gd name="T18" fmla="*/ 10 w 975"/>
                <a:gd name="T19" fmla="*/ 2 h 607"/>
                <a:gd name="T20" fmla="*/ 10 w 975"/>
                <a:gd name="T21" fmla="*/ 2 h 607"/>
                <a:gd name="T22" fmla="*/ 12 w 975"/>
                <a:gd name="T23" fmla="*/ 2 h 607"/>
                <a:gd name="T24" fmla="*/ 12 w 975"/>
                <a:gd name="T25" fmla="*/ 2 h 607"/>
                <a:gd name="T26" fmla="*/ 14 w 975"/>
                <a:gd name="T27" fmla="*/ 2 h 607"/>
                <a:gd name="T28" fmla="*/ 14 w 975"/>
                <a:gd name="T29" fmla="*/ 2 h 607"/>
                <a:gd name="T30" fmla="*/ 14 w 975"/>
                <a:gd name="T31" fmla="*/ 2 h 607"/>
                <a:gd name="T32" fmla="*/ 14 w 975"/>
                <a:gd name="T33" fmla="*/ 2 h 607"/>
                <a:gd name="T34" fmla="*/ 14 w 975"/>
                <a:gd name="T35" fmla="*/ 2 h 607"/>
                <a:gd name="T36" fmla="*/ 16 w 975"/>
                <a:gd name="T37" fmla="*/ 2 h 607"/>
                <a:gd name="T38" fmla="*/ 16 w 975"/>
                <a:gd name="T39" fmla="*/ 2 h 607"/>
                <a:gd name="T40" fmla="*/ 16 w 975"/>
                <a:gd name="T41" fmla="*/ 2 h 607"/>
                <a:gd name="T42" fmla="*/ 18 w 975"/>
                <a:gd name="T43" fmla="*/ 2 h 607"/>
                <a:gd name="T44" fmla="*/ 19 w 975"/>
                <a:gd name="T45" fmla="*/ 2 h 607"/>
                <a:gd name="T46" fmla="*/ 22 w 975"/>
                <a:gd name="T47" fmla="*/ 2 h 607"/>
                <a:gd name="T48" fmla="*/ 23 w 975"/>
                <a:gd name="T49" fmla="*/ 2 h 607"/>
                <a:gd name="T50" fmla="*/ 24 w 975"/>
                <a:gd name="T51" fmla="*/ 2 h 607"/>
                <a:gd name="T52" fmla="*/ 26 w 975"/>
                <a:gd name="T53" fmla="*/ 2 h 607"/>
                <a:gd name="T54" fmla="*/ 26 w 975"/>
                <a:gd name="T55" fmla="*/ 2 h 607"/>
                <a:gd name="T56" fmla="*/ 28 w 975"/>
                <a:gd name="T57" fmla="*/ 2 h 607"/>
                <a:gd name="T58" fmla="*/ 28 w 975"/>
                <a:gd name="T59" fmla="*/ 2 h 607"/>
                <a:gd name="T60" fmla="*/ 26 w 975"/>
                <a:gd name="T61" fmla="*/ 3 h 607"/>
                <a:gd name="T62" fmla="*/ 26 w 975"/>
                <a:gd name="T63" fmla="*/ 3 h 607"/>
                <a:gd name="T64" fmla="*/ 24 w 975"/>
                <a:gd name="T65" fmla="*/ 4 h 607"/>
                <a:gd name="T66" fmla="*/ 24 w 975"/>
                <a:gd name="T67" fmla="*/ 4 h 607"/>
                <a:gd name="T68" fmla="*/ 22 w 975"/>
                <a:gd name="T69" fmla="*/ 4 h 607"/>
                <a:gd name="T70" fmla="*/ 22 w 975"/>
                <a:gd name="T71" fmla="*/ 4 h 607"/>
                <a:gd name="T72" fmla="*/ 19 w 975"/>
                <a:gd name="T73" fmla="*/ 4 h 607"/>
                <a:gd name="T74" fmla="*/ 18 w 975"/>
                <a:gd name="T75" fmla="*/ 4 h 607"/>
                <a:gd name="T76" fmla="*/ 16 w 975"/>
                <a:gd name="T77" fmla="*/ 4 h 607"/>
                <a:gd name="T78" fmla="*/ 14 w 975"/>
                <a:gd name="T79" fmla="*/ 5 h 607"/>
                <a:gd name="T80" fmla="*/ 12 w 975"/>
                <a:gd name="T81" fmla="*/ 5 h 607"/>
                <a:gd name="T82" fmla="*/ 10 w 975"/>
                <a:gd name="T83" fmla="*/ 5 h 607"/>
                <a:gd name="T84" fmla="*/ 10 w 975"/>
                <a:gd name="T85" fmla="*/ 4 h 607"/>
                <a:gd name="T86" fmla="*/ 10 w 975"/>
                <a:gd name="T87" fmla="*/ 4 h 607"/>
                <a:gd name="T88" fmla="*/ 9 w 975"/>
                <a:gd name="T89" fmla="*/ 4 h 607"/>
                <a:gd name="T90" fmla="*/ 8 w 975"/>
                <a:gd name="T91" fmla="*/ 5 h 607"/>
                <a:gd name="T92" fmla="*/ 8 w 975"/>
                <a:gd name="T93" fmla="*/ 5 h 607"/>
                <a:gd name="T94" fmla="*/ 8 w 975"/>
                <a:gd name="T95" fmla="*/ 5 h 607"/>
                <a:gd name="T96" fmla="*/ 6 w 975"/>
                <a:gd name="T97" fmla="*/ 5 h 607"/>
                <a:gd name="T98" fmla="*/ 4 w 975"/>
                <a:gd name="T99" fmla="*/ 5 h 607"/>
                <a:gd name="T100" fmla="*/ 3 w 975"/>
                <a:gd name="T101" fmla="*/ 4 h 607"/>
                <a:gd name="T102" fmla="*/ 3 w 975"/>
                <a:gd name="T103" fmla="*/ 4 h 607"/>
                <a:gd name="T104" fmla="*/ 3 w 975"/>
                <a:gd name="T105" fmla="*/ 3 h 607"/>
                <a:gd name="T106" fmla="*/ 3 w 975"/>
                <a:gd name="T107" fmla="*/ 3 h 607"/>
                <a:gd name="T108" fmla="*/ 3 w 975"/>
                <a:gd name="T109" fmla="*/ 2 h 607"/>
                <a:gd name="T110" fmla="*/ 3 w 975"/>
                <a:gd name="T111" fmla="*/ 2 h 607"/>
                <a:gd name="T112" fmla="*/ 3 w 975"/>
                <a:gd name="T113" fmla="*/ 2 h 6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5"/>
                <a:gd name="T172" fmla="*/ 0 h 607"/>
                <a:gd name="T173" fmla="*/ 975 w 975"/>
                <a:gd name="T174" fmla="*/ 607 h 6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5" h="607">
                  <a:moveTo>
                    <a:pt x="47" y="269"/>
                  </a:moveTo>
                  <a:lnTo>
                    <a:pt x="26" y="251"/>
                  </a:lnTo>
                  <a:lnTo>
                    <a:pt x="3" y="222"/>
                  </a:lnTo>
                  <a:lnTo>
                    <a:pt x="0" y="204"/>
                  </a:lnTo>
                  <a:lnTo>
                    <a:pt x="0" y="188"/>
                  </a:lnTo>
                  <a:lnTo>
                    <a:pt x="12" y="170"/>
                  </a:lnTo>
                  <a:lnTo>
                    <a:pt x="27" y="161"/>
                  </a:lnTo>
                  <a:lnTo>
                    <a:pt x="48" y="153"/>
                  </a:lnTo>
                  <a:lnTo>
                    <a:pt x="65" y="143"/>
                  </a:lnTo>
                  <a:lnTo>
                    <a:pt x="77" y="129"/>
                  </a:lnTo>
                  <a:lnTo>
                    <a:pt x="95" y="72"/>
                  </a:lnTo>
                  <a:lnTo>
                    <a:pt x="116" y="69"/>
                  </a:lnTo>
                  <a:lnTo>
                    <a:pt x="158" y="66"/>
                  </a:lnTo>
                  <a:lnTo>
                    <a:pt x="182" y="47"/>
                  </a:lnTo>
                  <a:lnTo>
                    <a:pt x="197" y="45"/>
                  </a:lnTo>
                  <a:lnTo>
                    <a:pt x="210" y="63"/>
                  </a:lnTo>
                  <a:lnTo>
                    <a:pt x="212" y="66"/>
                  </a:lnTo>
                  <a:lnTo>
                    <a:pt x="219" y="65"/>
                  </a:lnTo>
                  <a:lnTo>
                    <a:pt x="218" y="50"/>
                  </a:lnTo>
                  <a:lnTo>
                    <a:pt x="221" y="44"/>
                  </a:lnTo>
                  <a:lnTo>
                    <a:pt x="227" y="42"/>
                  </a:lnTo>
                  <a:lnTo>
                    <a:pt x="236" y="39"/>
                  </a:lnTo>
                  <a:lnTo>
                    <a:pt x="264" y="29"/>
                  </a:lnTo>
                  <a:lnTo>
                    <a:pt x="263" y="6"/>
                  </a:lnTo>
                  <a:lnTo>
                    <a:pt x="269" y="15"/>
                  </a:lnTo>
                  <a:lnTo>
                    <a:pt x="276" y="15"/>
                  </a:lnTo>
                  <a:lnTo>
                    <a:pt x="293" y="11"/>
                  </a:lnTo>
                  <a:lnTo>
                    <a:pt x="306" y="2"/>
                  </a:lnTo>
                  <a:lnTo>
                    <a:pt x="311" y="0"/>
                  </a:lnTo>
                  <a:lnTo>
                    <a:pt x="317" y="3"/>
                  </a:lnTo>
                  <a:lnTo>
                    <a:pt x="337" y="23"/>
                  </a:lnTo>
                  <a:lnTo>
                    <a:pt x="355" y="38"/>
                  </a:lnTo>
                  <a:lnTo>
                    <a:pt x="370" y="62"/>
                  </a:lnTo>
                  <a:lnTo>
                    <a:pt x="374" y="90"/>
                  </a:lnTo>
                  <a:lnTo>
                    <a:pt x="380" y="95"/>
                  </a:lnTo>
                  <a:lnTo>
                    <a:pt x="389" y="95"/>
                  </a:lnTo>
                  <a:lnTo>
                    <a:pt x="394" y="95"/>
                  </a:lnTo>
                  <a:lnTo>
                    <a:pt x="397" y="99"/>
                  </a:lnTo>
                  <a:lnTo>
                    <a:pt x="395" y="110"/>
                  </a:lnTo>
                  <a:lnTo>
                    <a:pt x="382" y="122"/>
                  </a:lnTo>
                  <a:lnTo>
                    <a:pt x="377" y="134"/>
                  </a:lnTo>
                  <a:lnTo>
                    <a:pt x="367" y="140"/>
                  </a:lnTo>
                  <a:lnTo>
                    <a:pt x="358" y="146"/>
                  </a:lnTo>
                  <a:lnTo>
                    <a:pt x="356" y="155"/>
                  </a:lnTo>
                  <a:lnTo>
                    <a:pt x="358" y="162"/>
                  </a:lnTo>
                  <a:lnTo>
                    <a:pt x="365" y="168"/>
                  </a:lnTo>
                  <a:lnTo>
                    <a:pt x="380" y="168"/>
                  </a:lnTo>
                  <a:lnTo>
                    <a:pt x="386" y="167"/>
                  </a:lnTo>
                  <a:lnTo>
                    <a:pt x="391" y="170"/>
                  </a:lnTo>
                  <a:lnTo>
                    <a:pt x="389" y="174"/>
                  </a:lnTo>
                  <a:lnTo>
                    <a:pt x="397" y="176"/>
                  </a:lnTo>
                  <a:lnTo>
                    <a:pt x="409" y="191"/>
                  </a:lnTo>
                  <a:lnTo>
                    <a:pt x="418" y="195"/>
                  </a:lnTo>
                  <a:lnTo>
                    <a:pt x="422" y="197"/>
                  </a:lnTo>
                  <a:lnTo>
                    <a:pt x="427" y="209"/>
                  </a:lnTo>
                  <a:lnTo>
                    <a:pt x="448" y="203"/>
                  </a:lnTo>
                  <a:lnTo>
                    <a:pt x="455" y="207"/>
                  </a:lnTo>
                  <a:lnTo>
                    <a:pt x="457" y="212"/>
                  </a:lnTo>
                  <a:lnTo>
                    <a:pt x="466" y="212"/>
                  </a:lnTo>
                  <a:lnTo>
                    <a:pt x="469" y="216"/>
                  </a:lnTo>
                  <a:lnTo>
                    <a:pt x="422" y="245"/>
                  </a:lnTo>
                  <a:lnTo>
                    <a:pt x="430" y="273"/>
                  </a:lnTo>
                  <a:lnTo>
                    <a:pt x="434" y="291"/>
                  </a:lnTo>
                  <a:lnTo>
                    <a:pt x="449" y="300"/>
                  </a:lnTo>
                  <a:lnTo>
                    <a:pt x="454" y="306"/>
                  </a:lnTo>
                  <a:lnTo>
                    <a:pt x="470" y="300"/>
                  </a:lnTo>
                  <a:lnTo>
                    <a:pt x="494" y="299"/>
                  </a:lnTo>
                  <a:lnTo>
                    <a:pt x="496" y="309"/>
                  </a:lnTo>
                  <a:lnTo>
                    <a:pt x="494" y="323"/>
                  </a:lnTo>
                  <a:lnTo>
                    <a:pt x="499" y="327"/>
                  </a:lnTo>
                  <a:lnTo>
                    <a:pt x="505" y="327"/>
                  </a:lnTo>
                  <a:lnTo>
                    <a:pt x="511" y="336"/>
                  </a:lnTo>
                  <a:lnTo>
                    <a:pt x="520" y="336"/>
                  </a:lnTo>
                  <a:lnTo>
                    <a:pt x="524" y="342"/>
                  </a:lnTo>
                  <a:lnTo>
                    <a:pt x="538" y="341"/>
                  </a:lnTo>
                  <a:lnTo>
                    <a:pt x="536" y="335"/>
                  </a:lnTo>
                  <a:lnTo>
                    <a:pt x="545" y="335"/>
                  </a:lnTo>
                  <a:lnTo>
                    <a:pt x="550" y="345"/>
                  </a:lnTo>
                  <a:lnTo>
                    <a:pt x="554" y="345"/>
                  </a:lnTo>
                  <a:lnTo>
                    <a:pt x="559" y="332"/>
                  </a:lnTo>
                  <a:lnTo>
                    <a:pt x="563" y="333"/>
                  </a:lnTo>
                  <a:lnTo>
                    <a:pt x="565" y="339"/>
                  </a:lnTo>
                  <a:lnTo>
                    <a:pt x="571" y="339"/>
                  </a:lnTo>
                  <a:lnTo>
                    <a:pt x="574" y="323"/>
                  </a:lnTo>
                  <a:lnTo>
                    <a:pt x="580" y="323"/>
                  </a:lnTo>
                  <a:lnTo>
                    <a:pt x="587" y="329"/>
                  </a:lnTo>
                  <a:lnTo>
                    <a:pt x="602" y="329"/>
                  </a:lnTo>
                  <a:lnTo>
                    <a:pt x="601" y="341"/>
                  </a:lnTo>
                  <a:lnTo>
                    <a:pt x="616" y="339"/>
                  </a:lnTo>
                  <a:lnTo>
                    <a:pt x="608" y="317"/>
                  </a:lnTo>
                  <a:lnTo>
                    <a:pt x="617" y="320"/>
                  </a:lnTo>
                  <a:lnTo>
                    <a:pt x="656" y="341"/>
                  </a:lnTo>
                  <a:lnTo>
                    <a:pt x="649" y="350"/>
                  </a:lnTo>
                  <a:lnTo>
                    <a:pt x="707" y="345"/>
                  </a:lnTo>
                  <a:lnTo>
                    <a:pt x="719" y="341"/>
                  </a:lnTo>
                  <a:lnTo>
                    <a:pt x="733" y="332"/>
                  </a:lnTo>
                  <a:lnTo>
                    <a:pt x="748" y="326"/>
                  </a:lnTo>
                  <a:lnTo>
                    <a:pt x="758" y="324"/>
                  </a:lnTo>
                  <a:lnTo>
                    <a:pt x="776" y="329"/>
                  </a:lnTo>
                  <a:lnTo>
                    <a:pt x="797" y="338"/>
                  </a:lnTo>
                  <a:lnTo>
                    <a:pt x="805" y="338"/>
                  </a:lnTo>
                  <a:lnTo>
                    <a:pt x="812" y="335"/>
                  </a:lnTo>
                  <a:lnTo>
                    <a:pt x="819" y="324"/>
                  </a:lnTo>
                  <a:lnTo>
                    <a:pt x="829" y="312"/>
                  </a:lnTo>
                  <a:lnTo>
                    <a:pt x="841" y="306"/>
                  </a:lnTo>
                  <a:lnTo>
                    <a:pt x="846" y="300"/>
                  </a:lnTo>
                  <a:lnTo>
                    <a:pt x="855" y="296"/>
                  </a:lnTo>
                  <a:lnTo>
                    <a:pt x="864" y="291"/>
                  </a:lnTo>
                  <a:lnTo>
                    <a:pt x="880" y="293"/>
                  </a:lnTo>
                  <a:lnTo>
                    <a:pt x="888" y="291"/>
                  </a:lnTo>
                  <a:lnTo>
                    <a:pt x="900" y="270"/>
                  </a:lnTo>
                  <a:lnTo>
                    <a:pt x="909" y="264"/>
                  </a:lnTo>
                  <a:lnTo>
                    <a:pt x="921" y="261"/>
                  </a:lnTo>
                  <a:lnTo>
                    <a:pt x="927" y="270"/>
                  </a:lnTo>
                  <a:lnTo>
                    <a:pt x="939" y="276"/>
                  </a:lnTo>
                  <a:lnTo>
                    <a:pt x="958" y="275"/>
                  </a:lnTo>
                  <a:lnTo>
                    <a:pt x="966" y="275"/>
                  </a:lnTo>
                  <a:lnTo>
                    <a:pt x="975" y="282"/>
                  </a:lnTo>
                  <a:lnTo>
                    <a:pt x="972" y="287"/>
                  </a:lnTo>
                  <a:lnTo>
                    <a:pt x="967" y="287"/>
                  </a:lnTo>
                  <a:lnTo>
                    <a:pt x="952" y="290"/>
                  </a:lnTo>
                  <a:lnTo>
                    <a:pt x="942" y="306"/>
                  </a:lnTo>
                  <a:lnTo>
                    <a:pt x="928" y="329"/>
                  </a:lnTo>
                  <a:lnTo>
                    <a:pt x="909" y="365"/>
                  </a:lnTo>
                  <a:lnTo>
                    <a:pt x="879" y="399"/>
                  </a:lnTo>
                  <a:lnTo>
                    <a:pt x="868" y="427"/>
                  </a:lnTo>
                  <a:lnTo>
                    <a:pt x="864" y="435"/>
                  </a:lnTo>
                  <a:lnTo>
                    <a:pt x="859" y="436"/>
                  </a:lnTo>
                  <a:lnTo>
                    <a:pt x="846" y="430"/>
                  </a:lnTo>
                  <a:lnTo>
                    <a:pt x="835" y="432"/>
                  </a:lnTo>
                  <a:lnTo>
                    <a:pt x="829" y="438"/>
                  </a:lnTo>
                  <a:lnTo>
                    <a:pt x="829" y="445"/>
                  </a:lnTo>
                  <a:lnTo>
                    <a:pt x="834" y="456"/>
                  </a:lnTo>
                  <a:lnTo>
                    <a:pt x="837" y="468"/>
                  </a:lnTo>
                  <a:lnTo>
                    <a:pt x="832" y="472"/>
                  </a:lnTo>
                  <a:lnTo>
                    <a:pt x="823" y="474"/>
                  </a:lnTo>
                  <a:lnTo>
                    <a:pt x="816" y="469"/>
                  </a:lnTo>
                  <a:lnTo>
                    <a:pt x="803" y="453"/>
                  </a:lnTo>
                  <a:lnTo>
                    <a:pt x="796" y="453"/>
                  </a:lnTo>
                  <a:lnTo>
                    <a:pt x="791" y="454"/>
                  </a:lnTo>
                  <a:lnTo>
                    <a:pt x="790" y="468"/>
                  </a:lnTo>
                  <a:lnTo>
                    <a:pt x="782" y="475"/>
                  </a:lnTo>
                  <a:lnTo>
                    <a:pt x="770" y="478"/>
                  </a:lnTo>
                  <a:lnTo>
                    <a:pt x="757" y="474"/>
                  </a:lnTo>
                  <a:lnTo>
                    <a:pt x="749" y="465"/>
                  </a:lnTo>
                  <a:lnTo>
                    <a:pt x="740" y="463"/>
                  </a:lnTo>
                  <a:lnTo>
                    <a:pt x="713" y="475"/>
                  </a:lnTo>
                  <a:lnTo>
                    <a:pt x="685" y="493"/>
                  </a:lnTo>
                  <a:lnTo>
                    <a:pt x="665" y="504"/>
                  </a:lnTo>
                  <a:lnTo>
                    <a:pt x="647" y="507"/>
                  </a:lnTo>
                  <a:lnTo>
                    <a:pt x="629" y="519"/>
                  </a:lnTo>
                  <a:lnTo>
                    <a:pt x="614" y="523"/>
                  </a:lnTo>
                  <a:lnTo>
                    <a:pt x="601" y="522"/>
                  </a:lnTo>
                  <a:lnTo>
                    <a:pt x="587" y="517"/>
                  </a:lnTo>
                  <a:lnTo>
                    <a:pt x="578" y="519"/>
                  </a:lnTo>
                  <a:lnTo>
                    <a:pt x="568" y="525"/>
                  </a:lnTo>
                  <a:lnTo>
                    <a:pt x="547" y="525"/>
                  </a:lnTo>
                  <a:lnTo>
                    <a:pt x="536" y="529"/>
                  </a:lnTo>
                  <a:lnTo>
                    <a:pt x="521" y="547"/>
                  </a:lnTo>
                  <a:lnTo>
                    <a:pt x="509" y="555"/>
                  </a:lnTo>
                  <a:lnTo>
                    <a:pt x="473" y="559"/>
                  </a:lnTo>
                  <a:lnTo>
                    <a:pt x="458" y="562"/>
                  </a:lnTo>
                  <a:lnTo>
                    <a:pt x="433" y="571"/>
                  </a:lnTo>
                  <a:lnTo>
                    <a:pt x="412" y="561"/>
                  </a:lnTo>
                  <a:lnTo>
                    <a:pt x="398" y="559"/>
                  </a:lnTo>
                  <a:lnTo>
                    <a:pt x="380" y="568"/>
                  </a:lnTo>
                  <a:lnTo>
                    <a:pt x="374" y="567"/>
                  </a:lnTo>
                  <a:lnTo>
                    <a:pt x="370" y="562"/>
                  </a:lnTo>
                  <a:lnTo>
                    <a:pt x="370" y="549"/>
                  </a:lnTo>
                  <a:lnTo>
                    <a:pt x="382" y="493"/>
                  </a:lnTo>
                  <a:lnTo>
                    <a:pt x="382" y="480"/>
                  </a:lnTo>
                  <a:lnTo>
                    <a:pt x="371" y="463"/>
                  </a:lnTo>
                  <a:lnTo>
                    <a:pt x="365" y="468"/>
                  </a:lnTo>
                  <a:lnTo>
                    <a:pt x="359" y="466"/>
                  </a:lnTo>
                  <a:lnTo>
                    <a:pt x="355" y="454"/>
                  </a:lnTo>
                  <a:lnTo>
                    <a:pt x="346" y="454"/>
                  </a:lnTo>
                  <a:lnTo>
                    <a:pt x="316" y="471"/>
                  </a:lnTo>
                  <a:lnTo>
                    <a:pt x="285" y="472"/>
                  </a:lnTo>
                  <a:lnTo>
                    <a:pt x="284" y="484"/>
                  </a:lnTo>
                  <a:lnTo>
                    <a:pt x="293" y="514"/>
                  </a:lnTo>
                  <a:lnTo>
                    <a:pt x="291" y="537"/>
                  </a:lnTo>
                  <a:lnTo>
                    <a:pt x="288" y="550"/>
                  </a:lnTo>
                  <a:lnTo>
                    <a:pt x="281" y="553"/>
                  </a:lnTo>
                  <a:lnTo>
                    <a:pt x="279" y="538"/>
                  </a:lnTo>
                  <a:lnTo>
                    <a:pt x="273" y="535"/>
                  </a:lnTo>
                  <a:lnTo>
                    <a:pt x="269" y="538"/>
                  </a:lnTo>
                  <a:lnTo>
                    <a:pt x="267" y="543"/>
                  </a:lnTo>
                  <a:lnTo>
                    <a:pt x="267" y="574"/>
                  </a:lnTo>
                  <a:lnTo>
                    <a:pt x="263" y="582"/>
                  </a:lnTo>
                  <a:lnTo>
                    <a:pt x="258" y="585"/>
                  </a:lnTo>
                  <a:lnTo>
                    <a:pt x="257" y="601"/>
                  </a:lnTo>
                  <a:lnTo>
                    <a:pt x="252" y="606"/>
                  </a:lnTo>
                  <a:lnTo>
                    <a:pt x="242" y="607"/>
                  </a:lnTo>
                  <a:lnTo>
                    <a:pt x="231" y="607"/>
                  </a:lnTo>
                  <a:lnTo>
                    <a:pt x="215" y="598"/>
                  </a:lnTo>
                  <a:lnTo>
                    <a:pt x="198" y="595"/>
                  </a:lnTo>
                  <a:lnTo>
                    <a:pt x="180" y="595"/>
                  </a:lnTo>
                  <a:lnTo>
                    <a:pt x="170" y="603"/>
                  </a:lnTo>
                  <a:lnTo>
                    <a:pt x="162" y="597"/>
                  </a:lnTo>
                  <a:lnTo>
                    <a:pt x="158" y="574"/>
                  </a:lnTo>
                  <a:lnTo>
                    <a:pt x="141" y="546"/>
                  </a:lnTo>
                  <a:lnTo>
                    <a:pt x="126" y="532"/>
                  </a:lnTo>
                  <a:lnTo>
                    <a:pt x="102" y="519"/>
                  </a:lnTo>
                  <a:lnTo>
                    <a:pt x="77" y="514"/>
                  </a:lnTo>
                  <a:lnTo>
                    <a:pt x="77" y="507"/>
                  </a:lnTo>
                  <a:lnTo>
                    <a:pt x="86" y="501"/>
                  </a:lnTo>
                  <a:lnTo>
                    <a:pt x="89" y="493"/>
                  </a:lnTo>
                  <a:lnTo>
                    <a:pt x="81" y="478"/>
                  </a:lnTo>
                  <a:lnTo>
                    <a:pt x="83" y="471"/>
                  </a:lnTo>
                  <a:lnTo>
                    <a:pt x="98" y="456"/>
                  </a:lnTo>
                  <a:lnTo>
                    <a:pt x="98" y="448"/>
                  </a:lnTo>
                  <a:lnTo>
                    <a:pt x="90" y="438"/>
                  </a:lnTo>
                  <a:lnTo>
                    <a:pt x="90" y="430"/>
                  </a:lnTo>
                  <a:lnTo>
                    <a:pt x="96" y="414"/>
                  </a:lnTo>
                  <a:lnTo>
                    <a:pt x="102" y="399"/>
                  </a:lnTo>
                  <a:lnTo>
                    <a:pt x="102" y="389"/>
                  </a:lnTo>
                  <a:lnTo>
                    <a:pt x="95" y="375"/>
                  </a:lnTo>
                  <a:lnTo>
                    <a:pt x="74" y="350"/>
                  </a:lnTo>
                  <a:lnTo>
                    <a:pt x="69" y="333"/>
                  </a:lnTo>
                  <a:lnTo>
                    <a:pt x="71" y="309"/>
                  </a:lnTo>
                  <a:lnTo>
                    <a:pt x="75" y="300"/>
                  </a:lnTo>
                  <a:lnTo>
                    <a:pt x="86" y="293"/>
                  </a:lnTo>
                  <a:lnTo>
                    <a:pt x="92" y="285"/>
                  </a:lnTo>
                  <a:lnTo>
                    <a:pt x="90" y="278"/>
                  </a:lnTo>
                  <a:lnTo>
                    <a:pt x="84" y="275"/>
                  </a:lnTo>
                  <a:lnTo>
                    <a:pt x="72" y="281"/>
                  </a:lnTo>
                  <a:lnTo>
                    <a:pt x="57" y="275"/>
                  </a:lnTo>
                  <a:lnTo>
                    <a:pt x="47" y="269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361" y="991"/>
              <a:ext cx="755" cy="621"/>
            </a:xfrm>
            <a:custGeom>
              <a:avLst/>
              <a:gdLst>
                <a:gd name="T0" fmla="*/ 3 w 874"/>
                <a:gd name="T1" fmla="*/ 4 h 758"/>
                <a:gd name="T2" fmla="*/ 5 w 874"/>
                <a:gd name="T3" fmla="*/ 4 h 758"/>
                <a:gd name="T4" fmla="*/ 7 w 874"/>
                <a:gd name="T5" fmla="*/ 4 h 758"/>
                <a:gd name="T6" fmla="*/ 8 w 874"/>
                <a:gd name="T7" fmla="*/ 4 h 758"/>
                <a:gd name="T8" fmla="*/ 9 w 874"/>
                <a:gd name="T9" fmla="*/ 4 h 758"/>
                <a:gd name="T10" fmla="*/ 9 w 874"/>
                <a:gd name="T11" fmla="*/ 4 h 758"/>
                <a:gd name="T12" fmla="*/ 9 w 874"/>
                <a:gd name="T13" fmla="*/ 5 h 758"/>
                <a:gd name="T14" fmla="*/ 8 w 874"/>
                <a:gd name="T15" fmla="*/ 5 h 758"/>
                <a:gd name="T16" fmla="*/ 12 w 874"/>
                <a:gd name="T17" fmla="*/ 5 h 758"/>
                <a:gd name="T18" fmla="*/ 12 w 874"/>
                <a:gd name="T19" fmla="*/ 5 h 758"/>
                <a:gd name="T20" fmla="*/ 14 w 874"/>
                <a:gd name="T21" fmla="*/ 6 h 758"/>
                <a:gd name="T22" fmla="*/ 14 w 874"/>
                <a:gd name="T23" fmla="*/ 6 h 758"/>
                <a:gd name="T24" fmla="*/ 16 w 874"/>
                <a:gd name="T25" fmla="*/ 6 h 758"/>
                <a:gd name="T26" fmla="*/ 16 w 874"/>
                <a:gd name="T27" fmla="*/ 6 h 758"/>
                <a:gd name="T28" fmla="*/ 16 w 874"/>
                <a:gd name="T29" fmla="*/ 6 h 758"/>
                <a:gd name="T30" fmla="*/ 19 w 874"/>
                <a:gd name="T31" fmla="*/ 6 h 758"/>
                <a:gd name="T32" fmla="*/ 19 w 874"/>
                <a:gd name="T33" fmla="*/ 6 h 758"/>
                <a:gd name="T34" fmla="*/ 22 w 874"/>
                <a:gd name="T35" fmla="*/ 6 h 758"/>
                <a:gd name="T36" fmla="*/ 22 w 874"/>
                <a:gd name="T37" fmla="*/ 6 h 758"/>
                <a:gd name="T38" fmla="*/ 22 w 874"/>
                <a:gd name="T39" fmla="*/ 6 h 758"/>
                <a:gd name="T40" fmla="*/ 22 w 874"/>
                <a:gd name="T41" fmla="*/ 5 h 758"/>
                <a:gd name="T42" fmla="*/ 25 w 874"/>
                <a:gd name="T43" fmla="*/ 4 h 758"/>
                <a:gd name="T44" fmla="*/ 22 w 874"/>
                <a:gd name="T45" fmla="*/ 3 h 758"/>
                <a:gd name="T46" fmla="*/ 22 w 874"/>
                <a:gd name="T47" fmla="*/ 3 h 758"/>
                <a:gd name="T48" fmla="*/ 25 w 874"/>
                <a:gd name="T49" fmla="*/ 2 h 758"/>
                <a:gd name="T50" fmla="*/ 22 w 874"/>
                <a:gd name="T51" fmla="*/ 2 h 758"/>
                <a:gd name="T52" fmla="*/ 24 w 874"/>
                <a:gd name="T53" fmla="*/ 2 h 758"/>
                <a:gd name="T54" fmla="*/ 25 w 874"/>
                <a:gd name="T55" fmla="*/ 2 h 758"/>
                <a:gd name="T56" fmla="*/ 25 w 874"/>
                <a:gd name="T57" fmla="*/ 2 h 758"/>
                <a:gd name="T58" fmla="*/ 25 w 874"/>
                <a:gd name="T59" fmla="*/ 2 h 758"/>
                <a:gd name="T60" fmla="*/ 25 w 874"/>
                <a:gd name="T61" fmla="*/ 2 h 758"/>
                <a:gd name="T62" fmla="*/ 23 w 874"/>
                <a:gd name="T63" fmla="*/ 2 h 758"/>
                <a:gd name="T64" fmla="*/ 22 w 874"/>
                <a:gd name="T65" fmla="*/ 2 h 758"/>
                <a:gd name="T66" fmla="*/ 22 w 874"/>
                <a:gd name="T67" fmla="*/ 2 h 758"/>
                <a:gd name="T68" fmla="*/ 22 w 874"/>
                <a:gd name="T69" fmla="*/ 2 h 758"/>
                <a:gd name="T70" fmla="*/ 19 w 874"/>
                <a:gd name="T71" fmla="*/ 2 h 758"/>
                <a:gd name="T72" fmla="*/ 19 w 874"/>
                <a:gd name="T73" fmla="*/ 2 h 758"/>
                <a:gd name="T74" fmla="*/ 19 w 874"/>
                <a:gd name="T75" fmla="*/ 2 h 758"/>
                <a:gd name="T76" fmla="*/ 16 w 874"/>
                <a:gd name="T77" fmla="*/ 2 h 758"/>
                <a:gd name="T78" fmla="*/ 16 w 874"/>
                <a:gd name="T79" fmla="*/ 2 h 758"/>
                <a:gd name="T80" fmla="*/ 14 w 874"/>
                <a:gd name="T81" fmla="*/ 2 h 758"/>
                <a:gd name="T82" fmla="*/ 12 w 874"/>
                <a:gd name="T83" fmla="*/ 2 h 758"/>
                <a:gd name="T84" fmla="*/ 10 w 874"/>
                <a:gd name="T85" fmla="*/ 2 h 758"/>
                <a:gd name="T86" fmla="*/ 10 w 874"/>
                <a:gd name="T87" fmla="*/ 2 h 758"/>
                <a:gd name="T88" fmla="*/ 8 w 874"/>
                <a:gd name="T89" fmla="*/ 2 h 758"/>
                <a:gd name="T90" fmla="*/ 8 w 874"/>
                <a:gd name="T91" fmla="*/ 2 h 758"/>
                <a:gd name="T92" fmla="*/ 6 w 874"/>
                <a:gd name="T93" fmla="*/ 2 h 758"/>
                <a:gd name="T94" fmla="*/ 6 w 874"/>
                <a:gd name="T95" fmla="*/ 2 h 758"/>
                <a:gd name="T96" fmla="*/ 5 w 874"/>
                <a:gd name="T97" fmla="*/ 2 h 758"/>
                <a:gd name="T98" fmla="*/ 3 w 874"/>
                <a:gd name="T99" fmla="*/ 2 h 758"/>
                <a:gd name="T100" fmla="*/ 3 w 874"/>
                <a:gd name="T101" fmla="*/ 2 h 758"/>
                <a:gd name="T102" fmla="*/ 3 w 874"/>
                <a:gd name="T103" fmla="*/ 2 h 758"/>
                <a:gd name="T104" fmla="*/ 0 w 874"/>
                <a:gd name="T105" fmla="*/ 3 h 758"/>
                <a:gd name="T106" fmla="*/ 3 w 874"/>
                <a:gd name="T107" fmla="*/ 4 h 758"/>
                <a:gd name="T108" fmla="*/ 3 w 874"/>
                <a:gd name="T109" fmla="*/ 4 h 7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4"/>
                <a:gd name="T166" fmla="*/ 0 h 758"/>
                <a:gd name="T167" fmla="*/ 874 w 874"/>
                <a:gd name="T168" fmla="*/ 758 h 7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4" h="758">
                  <a:moveTo>
                    <a:pt x="63" y="526"/>
                  </a:moveTo>
                  <a:lnTo>
                    <a:pt x="89" y="520"/>
                  </a:lnTo>
                  <a:lnTo>
                    <a:pt x="122" y="497"/>
                  </a:lnTo>
                  <a:lnTo>
                    <a:pt x="132" y="494"/>
                  </a:lnTo>
                  <a:lnTo>
                    <a:pt x="150" y="497"/>
                  </a:lnTo>
                  <a:lnTo>
                    <a:pt x="159" y="494"/>
                  </a:lnTo>
                  <a:lnTo>
                    <a:pt x="177" y="475"/>
                  </a:lnTo>
                  <a:lnTo>
                    <a:pt x="198" y="469"/>
                  </a:lnTo>
                  <a:lnTo>
                    <a:pt x="233" y="481"/>
                  </a:lnTo>
                  <a:lnTo>
                    <a:pt x="243" y="487"/>
                  </a:lnTo>
                  <a:lnTo>
                    <a:pt x="251" y="497"/>
                  </a:lnTo>
                  <a:lnTo>
                    <a:pt x="251" y="512"/>
                  </a:lnTo>
                  <a:lnTo>
                    <a:pt x="258" y="520"/>
                  </a:lnTo>
                  <a:lnTo>
                    <a:pt x="278" y="514"/>
                  </a:lnTo>
                  <a:lnTo>
                    <a:pt x="293" y="514"/>
                  </a:lnTo>
                  <a:lnTo>
                    <a:pt x="299" y="517"/>
                  </a:lnTo>
                  <a:lnTo>
                    <a:pt x="302" y="524"/>
                  </a:lnTo>
                  <a:lnTo>
                    <a:pt x="302" y="532"/>
                  </a:lnTo>
                  <a:lnTo>
                    <a:pt x="293" y="545"/>
                  </a:lnTo>
                  <a:lnTo>
                    <a:pt x="293" y="556"/>
                  </a:lnTo>
                  <a:lnTo>
                    <a:pt x="290" y="568"/>
                  </a:lnTo>
                  <a:lnTo>
                    <a:pt x="280" y="587"/>
                  </a:lnTo>
                  <a:lnTo>
                    <a:pt x="280" y="628"/>
                  </a:lnTo>
                  <a:lnTo>
                    <a:pt x="272" y="646"/>
                  </a:lnTo>
                  <a:lnTo>
                    <a:pt x="343" y="640"/>
                  </a:lnTo>
                  <a:lnTo>
                    <a:pt x="380" y="619"/>
                  </a:lnTo>
                  <a:lnTo>
                    <a:pt x="397" y="617"/>
                  </a:lnTo>
                  <a:lnTo>
                    <a:pt x="407" y="610"/>
                  </a:lnTo>
                  <a:lnTo>
                    <a:pt x="418" y="605"/>
                  </a:lnTo>
                  <a:lnTo>
                    <a:pt x="424" y="607"/>
                  </a:lnTo>
                  <a:lnTo>
                    <a:pt x="437" y="641"/>
                  </a:lnTo>
                  <a:lnTo>
                    <a:pt x="455" y="656"/>
                  </a:lnTo>
                  <a:lnTo>
                    <a:pt x="455" y="663"/>
                  </a:lnTo>
                  <a:lnTo>
                    <a:pt x="448" y="702"/>
                  </a:lnTo>
                  <a:lnTo>
                    <a:pt x="451" y="719"/>
                  </a:lnTo>
                  <a:lnTo>
                    <a:pt x="472" y="758"/>
                  </a:lnTo>
                  <a:lnTo>
                    <a:pt x="485" y="756"/>
                  </a:lnTo>
                  <a:lnTo>
                    <a:pt x="503" y="747"/>
                  </a:lnTo>
                  <a:lnTo>
                    <a:pt x="523" y="738"/>
                  </a:lnTo>
                  <a:lnTo>
                    <a:pt x="529" y="716"/>
                  </a:lnTo>
                  <a:lnTo>
                    <a:pt x="542" y="704"/>
                  </a:lnTo>
                  <a:lnTo>
                    <a:pt x="551" y="701"/>
                  </a:lnTo>
                  <a:lnTo>
                    <a:pt x="557" y="702"/>
                  </a:lnTo>
                  <a:lnTo>
                    <a:pt x="577" y="731"/>
                  </a:lnTo>
                  <a:lnTo>
                    <a:pt x="581" y="723"/>
                  </a:lnTo>
                  <a:lnTo>
                    <a:pt x="590" y="720"/>
                  </a:lnTo>
                  <a:lnTo>
                    <a:pt x="596" y="722"/>
                  </a:lnTo>
                  <a:lnTo>
                    <a:pt x="602" y="737"/>
                  </a:lnTo>
                  <a:lnTo>
                    <a:pt x="610" y="746"/>
                  </a:lnTo>
                  <a:lnTo>
                    <a:pt x="629" y="746"/>
                  </a:lnTo>
                  <a:lnTo>
                    <a:pt x="646" y="743"/>
                  </a:lnTo>
                  <a:lnTo>
                    <a:pt x="667" y="723"/>
                  </a:lnTo>
                  <a:lnTo>
                    <a:pt x="682" y="719"/>
                  </a:lnTo>
                  <a:lnTo>
                    <a:pt x="721" y="713"/>
                  </a:lnTo>
                  <a:lnTo>
                    <a:pt x="761" y="713"/>
                  </a:lnTo>
                  <a:lnTo>
                    <a:pt x="779" y="707"/>
                  </a:lnTo>
                  <a:lnTo>
                    <a:pt x="784" y="701"/>
                  </a:lnTo>
                  <a:lnTo>
                    <a:pt x="783" y="687"/>
                  </a:lnTo>
                  <a:lnTo>
                    <a:pt x="772" y="687"/>
                  </a:lnTo>
                  <a:lnTo>
                    <a:pt x="763" y="681"/>
                  </a:lnTo>
                  <a:lnTo>
                    <a:pt x="761" y="674"/>
                  </a:lnTo>
                  <a:lnTo>
                    <a:pt x="778" y="643"/>
                  </a:lnTo>
                  <a:lnTo>
                    <a:pt x="787" y="628"/>
                  </a:lnTo>
                  <a:lnTo>
                    <a:pt x="808" y="574"/>
                  </a:lnTo>
                  <a:lnTo>
                    <a:pt x="813" y="545"/>
                  </a:lnTo>
                  <a:lnTo>
                    <a:pt x="808" y="491"/>
                  </a:lnTo>
                  <a:lnTo>
                    <a:pt x="811" y="461"/>
                  </a:lnTo>
                  <a:lnTo>
                    <a:pt x="808" y="439"/>
                  </a:lnTo>
                  <a:lnTo>
                    <a:pt x="769" y="395"/>
                  </a:lnTo>
                  <a:lnTo>
                    <a:pt x="752" y="391"/>
                  </a:lnTo>
                  <a:lnTo>
                    <a:pt x="746" y="385"/>
                  </a:lnTo>
                  <a:lnTo>
                    <a:pt x="755" y="376"/>
                  </a:lnTo>
                  <a:lnTo>
                    <a:pt x="786" y="367"/>
                  </a:lnTo>
                  <a:lnTo>
                    <a:pt x="805" y="367"/>
                  </a:lnTo>
                  <a:lnTo>
                    <a:pt x="813" y="358"/>
                  </a:lnTo>
                  <a:lnTo>
                    <a:pt x="807" y="350"/>
                  </a:lnTo>
                  <a:lnTo>
                    <a:pt x="784" y="346"/>
                  </a:lnTo>
                  <a:lnTo>
                    <a:pt x="743" y="326"/>
                  </a:lnTo>
                  <a:lnTo>
                    <a:pt x="757" y="289"/>
                  </a:lnTo>
                  <a:lnTo>
                    <a:pt x="778" y="254"/>
                  </a:lnTo>
                  <a:lnTo>
                    <a:pt x="799" y="224"/>
                  </a:lnTo>
                  <a:lnTo>
                    <a:pt x="804" y="194"/>
                  </a:lnTo>
                  <a:lnTo>
                    <a:pt x="811" y="178"/>
                  </a:lnTo>
                  <a:lnTo>
                    <a:pt x="816" y="169"/>
                  </a:lnTo>
                  <a:lnTo>
                    <a:pt x="874" y="138"/>
                  </a:lnTo>
                  <a:lnTo>
                    <a:pt x="850" y="121"/>
                  </a:lnTo>
                  <a:lnTo>
                    <a:pt x="838" y="93"/>
                  </a:lnTo>
                  <a:lnTo>
                    <a:pt x="847" y="82"/>
                  </a:lnTo>
                  <a:lnTo>
                    <a:pt x="855" y="75"/>
                  </a:lnTo>
                  <a:lnTo>
                    <a:pt x="840" y="72"/>
                  </a:lnTo>
                  <a:lnTo>
                    <a:pt x="840" y="69"/>
                  </a:lnTo>
                  <a:lnTo>
                    <a:pt x="834" y="63"/>
                  </a:lnTo>
                  <a:lnTo>
                    <a:pt x="840" y="52"/>
                  </a:lnTo>
                  <a:lnTo>
                    <a:pt x="817" y="6"/>
                  </a:lnTo>
                  <a:lnTo>
                    <a:pt x="816" y="0"/>
                  </a:lnTo>
                  <a:lnTo>
                    <a:pt x="795" y="3"/>
                  </a:lnTo>
                  <a:lnTo>
                    <a:pt x="784" y="7"/>
                  </a:lnTo>
                  <a:lnTo>
                    <a:pt x="778" y="15"/>
                  </a:lnTo>
                  <a:lnTo>
                    <a:pt x="783" y="51"/>
                  </a:lnTo>
                  <a:lnTo>
                    <a:pt x="778" y="69"/>
                  </a:lnTo>
                  <a:lnTo>
                    <a:pt x="766" y="78"/>
                  </a:lnTo>
                  <a:lnTo>
                    <a:pt x="751" y="75"/>
                  </a:lnTo>
                  <a:lnTo>
                    <a:pt x="743" y="43"/>
                  </a:lnTo>
                  <a:lnTo>
                    <a:pt x="722" y="24"/>
                  </a:lnTo>
                  <a:lnTo>
                    <a:pt x="709" y="13"/>
                  </a:lnTo>
                  <a:lnTo>
                    <a:pt x="691" y="10"/>
                  </a:lnTo>
                  <a:lnTo>
                    <a:pt x="670" y="18"/>
                  </a:lnTo>
                  <a:lnTo>
                    <a:pt x="659" y="30"/>
                  </a:lnTo>
                  <a:lnTo>
                    <a:pt x="656" y="51"/>
                  </a:lnTo>
                  <a:lnTo>
                    <a:pt x="655" y="61"/>
                  </a:lnTo>
                  <a:lnTo>
                    <a:pt x="652" y="64"/>
                  </a:lnTo>
                  <a:lnTo>
                    <a:pt x="640" y="70"/>
                  </a:lnTo>
                  <a:lnTo>
                    <a:pt x="617" y="66"/>
                  </a:lnTo>
                  <a:lnTo>
                    <a:pt x="605" y="69"/>
                  </a:lnTo>
                  <a:lnTo>
                    <a:pt x="596" y="78"/>
                  </a:lnTo>
                  <a:lnTo>
                    <a:pt x="589" y="108"/>
                  </a:lnTo>
                  <a:lnTo>
                    <a:pt x="575" y="130"/>
                  </a:lnTo>
                  <a:lnTo>
                    <a:pt x="553" y="144"/>
                  </a:lnTo>
                  <a:lnTo>
                    <a:pt x="538" y="144"/>
                  </a:lnTo>
                  <a:lnTo>
                    <a:pt x="521" y="135"/>
                  </a:lnTo>
                  <a:lnTo>
                    <a:pt x="509" y="135"/>
                  </a:lnTo>
                  <a:lnTo>
                    <a:pt x="494" y="148"/>
                  </a:lnTo>
                  <a:lnTo>
                    <a:pt x="482" y="159"/>
                  </a:lnTo>
                  <a:lnTo>
                    <a:pt x="452" y="157"/>
                  </a:lnTo>
                  <a:lnTo>
                    <a:pt x="430" y="162"/>
                  </a:lnTo>
                  <a:lnTo>
                    <a:pt x="415" y="166"/>
                  </a:lnTo>
                  <a:lnTo>
                    <a:pt x="400" y="160"/>
                  </a:lnTo>
                  <a:lnTo>
                    <a:pt x="385" y="159"/>
                  </a:lnTo>
                  <a:lnTo>
                    <a:pt x="368" y="166"/>
                  </a:lnTo>
                  <a:lnTo>
                    <a:pt x="358" y="185"/>
                  </a:lnTo>
                  <a:lnTo>
                    <a:pt x="356" y="205"/>
                  </a:lnTo>
                  <a:lnTo>
                    <a:pt x="352" y="214"/>
                  </a:lnTo>
                  <a:lnTo>
                    <a:pt x="338" y="217"/>
                  </a:lnTo>
                  <a:lnTo>
                    <a:pt x="292" y="202"/>
                  </a:lnTo>
                  <a:lnTo>
                    <a:pt x="284" y="199"/>
                  </a:lnTo>
                  <a:lnTo>
                    <a:pt x="270" y="205"/>
                  </a:lnTo>
                  <a:lnTo>
                    <a:pt x="264" y="215"/>
                  </a:lnTo>
                  <a:lnTo>
                    <a:pt x="255" y="233"/>
                  </a:lnTo>
                  <a:lnTo>
                    <a:pt x="242" y="241"/>
                  </a:lnTo>
                  <a:lnTo>
                    <a:pt x="219" y="236"/>
                  </a:lnTo>
                  <a:lnTo>
                    <a:pt x="206" y="238"/>
                  </a:lnTo>
                  <a:lnTo>
                    <a:pt x="201" y="253"/>
                  </a:lnTo>
                  <a:lnTo>
                    <a:pt x="204" y="283"/>
                  </a:lnTo>
                  <a:lnTo>
                    <a:pt x="197" y="296"/>
                  </a:lnTo>
                  <a:lnTo>
                    <a:pt x="183" y="307"/>
                  </a:lnTo>
                  <a:lnTo>
                    <a:pt x="171" y="308"/>
                  </a:lnTo>
                  <a:lnTo>
                    <a:pt x="161" y="298"/>
                  </a:lnTo>
                  <a:lnTo>
                    <a:pt x="144" y="275"/>
                  </a:lnTo>
                  <a:lnTo>
                    <a:pt x="126" y="268"/>
                  </a:lnTo>
                  <a:lnTo>
                    <a:pt x="107" y="265"/>
                  </a:lnTo>
                  <a:lnTo>
                    <a:pt x="90" y="272"/>
                  </a:lnTo>
                  <a:lnTo>
                    <a:pt x="78" y="287"/>
                  </a:lnTo>
                  <a:lnTo>
                    <a:pt x="72" y="311"/>
                  </a:lnTo>
                  <a:lnTo>
                    <a:pt x="65" y="332"/>
                  </a:lnTo>
                  <a:lnTo>
                    <a:pt x="56" y="340"/>
                  </a:lnTo>
                  <a:lnTo>
                    <a:pt x="44" y="346"/>
                  </a:lnTo>
                  <a:lnTo>
                    <a:pt x="20" y="374"/>
                  </a:lnTo>
                  <a:lnTo>
                    <a:pt x="6" y="386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3" y="439"/>
                  </a:lnTo>
                  <a:lnTo>
                    <a:pt x="8" y="452"/>
                  </a:lnTo>
                  <a:lnTo>
                    <a:pt x="18" y="463"/>
                  </a:lnTo>
                  <a:lnTo>
                    <a:pt x="38" y="485"/>
                  </a:lnTo>
                  <a:lnTo>
                    <a:pt x="57" y="508"/>
                  </a:lnTo>
                  <a:lnTo>
                    <a:pt x="59" y="520"/>
                  </a:lnTo>
                  <a:lnTo>
                    <a:pt x="63" y="526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74" y="2384"/>
              <a:ext cx="1202" cy="1191"/>
            </a:xfrm>
            <a:custGeom>
              <a:avLst/>
              <a:gdLst>
                <a:gd name="T0" fmla="*/ 36 w 1390"/>
                <a:gd name="T1" fmla="*/ 5 h 1454"/>
                <a:gd name="T2" fmla="*/ 35 w 1390"/>
                <a:gd name="T3" fmla="*/ 5 h 1454"/>
                <a:gd name="T4" fmla="*/ 36 w 1390"/>
                <a:gd name="T5" fmla="*/ 4 h 1454"/>
                <a:gd name="T6" fmla="*/ 37 w 1390"/>
                <a:gd name="T7" fmla="*/ 3 h 1454"/>
                <a:gd name="T8" fmla="*/ 35 w 1390"/>
                <a:gd name="T9" fmla="*/ 2 h 1454"/>
                <a:gd name="T10" fmla="*/ 31 w 1390"/>
                <a:gd name="T11" fmla="*/ 2 h 1454"/>
                <a:gd name="T12" fmla="*/ 28 w 1390"/>
                <a:gd name="T13" fmla="*/ 2 h 1454"/>
                <a:gd name="T14" fmla="*/ 27 w 1390"/>
                <a:gd name="T15" fmla="*/ 2 h 1454"/>
                <a:gd name="T16" fmla="*/ 25 w 1390"/>
                <a:gd name="T17" fmla="*/ 2 h 1454"/>
                <a:gd name="T18" fmla="*/ 20 w 1390"/>
                <a:gd name="T19" fmla="*/ 2 h 1454"/>
                <a:gd name="T20" fmla="*/ 19 w 1390"/>
                <a:gd name="T21" fmla="*/ 2 h 1454"/>
                <a:gd name="T22" fmla="*/ 17 w 1390"/>
                <a:gd name="T23" fmla="*/ 2 h 1454"/>
                <a:gd name="T24" fmla="*/ 16 w 1390"/>
                <a:gd name="T25" fmla="*/ 0 h 1454"/>
                <a:gd name="T26" fmla="*/ 13 w 1390"/>
                <a:gd name="T27" fmla="*/ 2 h 1454"/>
                <a:gd name="T28" fmla="*/ 12 w 1390"/>
                <a:gd name="T29" fmla="*/ 2 h 1454"/>
                <a:gd name="T30" fmla="*/ 11 w 1390"/>
                <a:gd name="T31" fmla="*/ 2 h 1454"/>
                <a:gd name="T32" fmla="*/ 10 w 1390"/>
                <a:gd name="T33" fmla="*/ 2 h 1454"/>
                <a:gd name="T34" fmla="*/ 8 w 1390"/>
                <a:gd name="T35" fmla="*/ 2 h 1454"/>
                <a:gd name="T36" fmla="*/ 11 w 1390"/>
                <a:gd name="T37" fmla="*/ 2 h 1454"/>
                <a:gd name="T38" fmla="*/ 10 w 1390"/>
                <a:gd name="T39" fmla="*/ 4 h 1454"/>
                <a:gd name="T40" fmla="*/ 11 w 1390"/>
                <a:gd name="T41" fmla="*/ 4 h 1454"/>
                <a:gd name="T42" fmla="*/ 10 w 1390"/>
                <a:gd name="T43" fmla="*/ 4 h 1454"/>
                <a:gd name="T44" fmla="*/ 9 w 1390"/>
                <a:gd name="T45" fmla="*/ 5 h 1454"/>
                <a:gd name="T46" fmla="*/ 10 w 1390"/>
                <a:gd name="T47" fmla="*/ 5 h 1454"/>
                <a:gd name="T48" fmla="*/ 9 w 1390"/>
                <a:gd name="T49" fmla="*/ 6 h 1454"/>
                <a:gd name="T50" fmla="*/ 8 w 1390"/>
                <a:gd name="T51" fmla="*/ 6 h 1454"/>
                <a:gd name="T52" fmla="*/ 5 w 1390"/>
                <a:gd name="T53" fmla="*/ 6 h 1454"/>
                <a:gd name="T54" fmla="*/ 3 w 1390"/>
                <a:gd name="T55" fmla="*/ 5 h 1454"/>
                <a:gd name="T56" fmla="*/ 3 w 1390"/>
                <a:gd name="T57" fmla="*/ 6 h 1454"/>
                <a:gd name="T58" fmla="*/ 3 w 1390"/>
                <a:gd name="T59" fmla="*/ 6 h 1454"/>
                <a:gd name="T60" fmla="*/ 3 w 1390"/>
                <a:gd name="T61" fmla="*/ 7 h 1454"/>
                <a:gd name="T62" fmla="*/ 6 w 1390"/>
                <a:gd name="T63" fmla="*/ 7 h 1454"/>
                <a:gd name="T64" fmla="*/ 7 w 1390"/>
                <a:gd name="T65" fmla="*/ 8 h 1454"/>
                <a:gd name="T66" fmla="*/ 9 w 1390"/>
                <a:gd name="T67" fmla="*/ 9 h 1454"/>
                <a:gd name="T68" fmla="*/ 11 w 1390"/>
                <a:gd name="T69" fmla="*/ 9 h 1454"/>
                <a:gd name="T70" fmla="*/ 14 w 1390"/>
                <a:gd name="T71" fmla="*/ 9 h 1454"/>
                <a:gd name="T72" fmla="*/ 15 w 1390"/>
                <a:gd name="T73" fmla="*/ 9 h 1454"/>
                <a:gd name="T74" fmla="*/ 16 w 1390"/>
                <a:gd name="T75" fmla="*/ 11 h 1454"/>
                <a:gd name="T76" fmla="*/ 19 w 1390"/>
                <a:gd name="T77" fmla="*/ 9 h 1454"/>
                <a:gd name="T78" fmla="*/ 22 w 1390"/>
                <a:gd name="T79" fmla="*/ 9 h 1454"/>
                <a:gd name="T80" fmla="*/ 23 w 1390"/>
                <a:gd name="T81" fmla="*/ 9 h 1454"/>
                <a:gd name="T82" fmla="*/ 23 w 1390"/>
                <a:gd name="T83" fmla="*/ 11 h 1454"/>
                <a:gd name="T84" fmla="*/ 23 w 1390"/>
                <a:gd name="T85" fmla="*/ 11 h 1454"/>
                <a:gd name="T86" fmla="*/ 25 w 1390"/>
                <a:gd name="T87" fmla="*/ 11 h 1454"/>
                <a:gd name="T88" fmla="*/ 26 w 1390"/>
                <a:gd name="T89" fmla="*/ 11 h 1454"/>
                <a:gd name="T90" fmla="*/ 27 w 1390"/>
                <a:gd name="T91" fmla="*/ 11 h 1454"/>
                <a:gd name="T92" fmla="*/ 29 w 1390"/>
                <a:gd name="T93" fmla="*/ 11 h 1454"/>
                <a:gd name="T94" fmla="*/ 30 w 1390"/>
                <a:gd name="T95" fmla="*/ 11 h 1454"/>
                <a:gd name="T96" fmla="*/ 31 w 1390"/>
                <a:gd name="T97" fmla="*/ 11 h 1454"/>
                <a:gd name="T98" fmla="*/ 31 w 1390"/>
                <a:gd name="T99" fmla="*/ 11 h 1454"/>
                <a:gd name="T100" fmla="*/ 35 w 1390"/>
                <a:gd name="T101" fmla="*/ 11 h 1454"/>
                <a:gd name="T102" fmla="*/ 36 w 1390"/>
                <a:gd name="T103" fmla="*/ 11 h 1454"/>
                <a:gd name="T104" fmla="*/ 37 w 1390"/>
                <a:gd name="T105" fmla="*/ 11 h 1454"/>
                <a:gd name="T106" fmla="*/ 40 w 1390"/>
                <a:gd name="T107" fmla="*/ 11 h 1454"/>
                <a:gd name="T108" fmla="*/ 42 w 1390"/>
                <a:gd name="T109" fmla="*/ 10 h 1454"/>
                <a:gd name="T110" fmla="*/ 42 w 1390"/>
                <a:gd name="T111" fmla="*/ 9 h 1454"/>
                <a:gd name="T112" fmla="*/ 40 w 1390"/>
                <a:gd name="T113" fmla="*/ 9 h 1454"/>
                <a:gd name="T114" fmla="*/ 40 w 1390"/>
                <a:gd name="T115" fmla="*/ 9 h 1454"/>
                <a:gd name="T116" fmla="*/ 37 w 1390"/>
                <a:gd name="T117" fmla="*/ 7 h 1454"/>
                <a:gd name="T118" fmla="*/ 37 w 1390"/>
                <a:gd name="T119" fmla="*/ 7 h 1454"/>
                <a:gd name="T120" fmla="*/ 36 w 1390"/>
                <a:gd name="T121" fmla="*/ 7 h 14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0"/>
                <a:gd name="T184" fmla="*/ 0 h 1454"/>
                <a:gd name="T185" fmla="*/ 1390 w 1390"/>
                <a:gd name="T186" fmla="*/ 1454 h 14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0" h="1454">
                  <a:moveTo>
                    <a:pt x="1162" y="762"/>
                  </a:moveTo>
                  <a:lnTo>
                    <a:pt x="1159" y="738"/>
                  </a:lnTo>
                  <a:lnTo>
                    <a:pt x="1162" y="708"/>
                  </a:lnTo>
                  <a:lnTo>
                    <a:pt x="1175" y="685"/>
                  </a:lnTo>
                  <a:lnTo>
                    <a:pt x="1195" y="651"/>
                  </a:lnTo>
                  <a:lnTo>
                    <a:pt x="1196" y="634"/>
                  </a:lnTo>
                  <a:lnTo>
                    <a:pt x="1195" y="627"/>
                  </a:lnTo>
                  <a:lnTo>
                    <a:pt x="1181" y="625"/>
                  </a:lnTo>
                  <a:lnTo>
                    <a:pt x="1163" y="613"/>
                  </a:lnTo>
                  <a:lnTo>
                    <a:pt x="1154" y="601"/>
                  </a:lnTo>
                  <a:lnTo>
                    <a:pt x="1151" y="579"/>
                  </a:lnTo>
                  <a:lnTo>
                    <a:pt x="1144" y="564"/>
                  </a:lnTo>
                  <a:lnTo>
                    <a:pt x="1117" y="537"/>
                  </a:lnTo>
                  <a:lnTo>
                    <a:pt x="1133" y="513"/>
                  </a:lnTo>
                  <a:lnTo>
                    <a:pt x="1157" y="495"/>
                  </a:lnTo>
                  <a:lnTo>
                    <a:pt x="1192" y="487"/>
                  </a:lnTo>
                  <a:lnTo>
                    <a:pt x="1201" y="481"/>
                  </a:lnTo>
                  <a:lnTo>
                    <a:pt x="1213" y="465"/>
                  </a:lnTo>
                  <a:lnTo>
                    <a:pt x="1226" y="416"/>
                  </a:lnTo>
                  <a:lnTo>
                    <a:pt x="1225" y="399"/>
                  </a:lnTo>
                  <a:lnTo>
                    <a:pt x="1220" y="389"/>
                  </a:lnTo>
                  <a:lnTo>
                    <a:pt x="1202" y="372"/>
                  </a:lnTo>
                  <a:lnTo>
                    <a:pt x="1162" y="353"/>
                  </a:lnTo>
                  <a:lnTo>
                    <a:pt x="1135" y="336"/>
                  </a:lnTo>
                  <a:lnTo>
                    <a:pt x="1120" y="323"/>
                  </a:lnTo>
                  <a:lnTo>
                    <a:pt x="1114" y="306"/>
                  </a:lnTo>
                  <a:lnTo>
                    <a:pt x="1099" y="309"/>
                  </a:lnTo>
                  <a:lnTo>
                    <a:pt x="1078" y="306"/>
                  </a:lnTo>
                  <a:lnTo>
                    <a:pt x="1052" y="306"/>
                  </a:lnTo>
                  <a:lnTo>
                    <a:pt x="1046" y="312"/>
                  </a:lnTo>
                  <a:lnTo>
                    <a:pt x="1022" y="369"/>
                  </a:lnTo>
                  <a:lnTo>
                    <a:pt x="1015" y="362"/>
                  </a:lnTo>
                  <a:lnTo>
                    <a:pt x="979" y="345"/>
                  </a:lnTo>
                  <a:lnTo>
                    <a:pt x="947" y="326"/>
                  </a:lnTo>
                  <a:lnTo>
                    <a:pt x="916" y="311"/>
                  </a:lnTo>
                  <a:lnTo>
                    <a:pt x="907" y="303"/>
                  </a:lnTo>
                  <a:lnTo>
                    <a:pt x="899" y="288"/>
                  </a:lnTo>
                  <a:lnTo>
                    <a:pt x="895" y="263"/>
                  </a:lnTo>
                  <a:lnTo>
                    <a:pt x="890" y="228"/>
                  </a:lnTo>
                  <a:lnTo>
                    <a:pt x="878" y="186"/>
                  </a:lnTo>
                  <a:lnTo>
                    <a:pt x="871" y="167"/>
                  </a:lnTo>
                  <a:lnTo>
                    <a:pt x="860" y="156"/>
                  </a:lnTo>
                  <a:lnTo>
                    <a:pt x="850" y="152"/>
                  </a:lnTo>
                  <a:lnTo>
                    <a:pt x="841" y="125"/>
                  </a:lnTo>
                  <a:lnTo>
                    <a:pt x="809" y="102"/>
                  </a:lnTo>
                  <a:lnTo>
                    <a:pt x="773" y="105"/>
                  </a:lnTo>
                  <a:lnTo>
                    <a:pt x="763" y="99"/>
                  </a:lnTo>
                  <a:lnTo>
                    <a:pt x="743" y="101"/>
                  </a:lnTo>
                  <a:lnTo>
                    <a:pt x="698" y="69"/>
                  </a:lnTo>
                  <a:lnTo>
                    <a:pt x="669" y="48"/>
                  </a:lnTo>
                  <a:lnTo>
                    <a:pt x="648" y="48"/>
                  </a:lnTo>
                  <a:lnTo>
                    <a:pt x="636" y="47"/>
                  </a:lnTo>
                  <a:lnTo>
                    <a:pt x="621" y="56"/>
                  </a:lnTo>
                  <a:lnTo>
                    <a:pt x="603" y="54"/>
                  </a:lnTo>
                  <a:lnTo>
                    <a:pt x="600" y="48"/>
                  </a:lnTo>
                  <a:lnTo>
                    <a:pt x="605" y="39"/>
                  </a:lnTo>
                  <a:lnTo>
                    <a:pt x="609" y="23"/>
                  </a:lnTo>
                  <a:lnTo>
                    <a:pt x="605" y="18"/>
                  </a:lnTo>
                  <a:lnTo>
                    <a:pt x="593" y="15"/>
                  </a:lnTo>
                  <a:lnTo>
                    <a:pt x="591" y="9"/>
                  </a:lnTo>
                  <a:lnTo>
                    <a:pt x="587" y="8"/>
                  </a:lnTo>
                  <a:lnTo>
                    <a:pt x="563" y="6"/>
                  </a:lnTo>
                  <a:lnTo>
                    <a:pt x="554" y="0"/>
                  </a:lnTo>
                  <a:lnTo>
                    <a:pt x="534" y="3"/>
                  </a:lnTo>
                  <a:lnTo>
                    <a:pt x="519" y="0"/>
                  </a:lnTo>
                  <a:lnTo>
                    <a:pt x="513" y="14"/>
                  </a:lnTo>
                  <a:lnTo>
                    <a:pt x="476" y="18"/>
                  </a:lnTo>
                  <a:lnTo>
                    <a:pt x="464" y="18"/>
                  </a:lnTo>
                  <a:lnTo>
                    <a:pt x="443" y="33"/>
                  </a:lnTo>
                  <a:lnTo>
                    <a:pt x="437" y="44"/>
                  </a:lnTo>
                  <a:lnTo>
                    <a:pt x="423" y="45"/>
                  </a:lnTo>
                  <a:lnTo>
                    <a:pt x="411" y="44"/>
                  </a:lnTo>
                  <a:lnTo>
                    <a:pt x="417" y="63"/>
                  </a:lnTo>
                  <a:lnTo>
                    <a:pt x="402" y="74"/>
                  </a:lnTo>
                  <a:lnTo>
                    <a:pt x="389" y="86"/>
                  </a:lnTo>
                  <a:lnTo>
                    <a:pt x="380" y="107"/>
                  </a:lnTo>
                  <a:lnTo>
                    <a:pt x="327" y="138"/>
                  </a:lnTo>
                  <a:lnTo>
                    <a:pt x="359" y="155"/>
                  </a:lnTo>
                  <a:lnTo>
                    <a:pt x="363" y="162"/>
                  </a:lnTo>
                  <a:lnTo>
                    <a:pt x="365" y="170"/>
                  </a:lnTo>
                  <a:lnTo>
                    <a:pt x="362" y="177"/>
                  </a:lnTo>
                  <a:lnTo>
                    <a:pt x="347" y="189"/>
                  </a:lnTo>
                  <a:lnTo>
                    <a:pt x="335" y="198"/>
                  </a:lnTo>
                  <a:lnTo>
                    <a:pt x="323" y="210"/>
                  </a:lnTo>
                  <a:lnTo>
                    <a:pt x="315" y="230"/>
                  </a:lnTo>
                  <a:lnTo>
                    <a:pt x="308" y="236"/>
                  </a:lnTo>
                  <a:lnTo>
                    <a:pt x="293" y="240"/>
                  </a:lnTo>
                  <a:lnTo>
                    <a:pt x="278" y="249"/>
                  </a:lnTo>
                  <a:lnTo>
                    <a:pt x="269" y="257"/>
                  </a:lnTo>
                  <a:lnTo>
                    <a:pt x="257" y="275"/>
                  </a:lnTo>
                  <a:lnTo>
                    <a:pt x="269" y="278"/>
                  </a:lnTo>
                  <a:lnTo>
                    <a:pt x="320" y="302"/>
                  </a:lnTo>
                  <a:lnTo>
                    <a:pt x="365" y="326"/>
                  </a:lnTo>
                  <a:lnTo>
                    <a:pt x="374" y="339"/>
                  </a:lnTo>
                  <a:lnTo>
                    <a:pt x="374" y="348"/>
                  </a:lnTo>
                  <a:lnTo>
                    <a:pt x="362" y="380"/>
                  </a:lnTo>
                  <a:lnTo>
                    <a:pt x="357" y="404"/>
                  </a:lnTo>
                  <a:lnTo>
                    <a:pt x="345" y="416"/>
                  </a:lnTo>
                  <a:lnTo>
                    <a:pt x="335" y="426"/>
                  </a:lnTo>
                  <a:lnTo>
                    <a:pt x="330" y="444"/>
                  </a:lnTo>
                  <a:lnTo>
                    <a:pt x="330" y="460"/>
                  </a:lnTo>
                  <a:lnTo>
                    <a:pt x="351" y="460"/>
                  </a:lnTo>
                  <a:lnTo>
                    <a:pt x="359" y="468"/>
                  </a:lnTo>
                  <a:lnTo>
                    <a:pt x="366" y="475"/>
                  </a:lnTo>
                  <a:lnTo>
                    <a:pt x="374" y="502"/>
                  </a:lnTo>
                  <a:lnTo>
                    <a:pt x="357" y="504"/>
                  </a:lnTo>
                  <a:lnTo>
                    <a:pt x="350" y="507"/>
                  </a:lnTo>
                  <a:lnTo>
                    <a:pt x="342" y="516"/>
                  </a:lnTo>
                  <a:lnTo>
                    <a:pt x="336" y="525"/>
                  </a:lnTo>
                  <a:lnTo>
                    <a:pt x="326" y="525"/>
                  </a:lnTo>
                  <a:lnTo>
                    <a:pt x="300" y="508"/>
                  </a:lnTo>
                  <a:lnTo>
                    <a:pt x="284" y="502"/>
                  </a:lnTo>
                  <a:lnTo>
                    <a:pt x="282" y="522"/>
                  </a:lnTo>
                  <a:lnTo>
                    <a:pt x="284" y="534"/>
                  </a:lnTo>
                  <a:lnTo>
                    <a:pt x="293" y="549"/>
                  </a:lnTo>
                  <a:lnTo>
                    <a:pt x="323" y="564"/>
                  </a:lnTo>
                  <a:lnTo>
                    <a:pt x="333" y="571"/>
                  </a:lnTo>
                  <a:lnTo>
                    <a:pt x="335" y="583"/>
                  </a:lnTo>
                  <a:lnTo>
                    <a:pt x="327" y="613"/>
                  </a:lnTo>
                  <a:lnTo>
                    <a:pt x="329" y="631"/>
                  </a:lnTo>
                  <a:lnTo>
                    <a:pt x="339" y="645"/>
                  </a:lnTo>
                  <a:lnTo>
                    <a:pt x="339" y="660"/>
                  </a:lnTo>
                  <a:lnTo>
                    <a:pt x="335" y="676"/>
                  </a:lnTo>
                  <a:lnTo>
                    <a:pt x="317" y="691"/>
                  </a:lnTo>
                  <a:lnTo>
                    <a:pt x="281" y="706"/>
                  </a:lnTo>
                  <a:lnTo>
                    <a:pt x="260" y="711"/>
                  </a:lnTo>
                  <a:lnTo>
                    <a:pt x="254" y="705"/>
                  </a:lnTo>
                  <a:lnTo>
                    <a:pt x="252" y="697"/>
                  </a:lnTo>
                  <a:lnTo>
                    <a:pt x="248" y="681"/>
                  </a:lnTo>
                  <a:lnTo>
                    <a:pt x="236" y="672"/>
                  </a:lnTo>
                  <a:lnTo>
                    <a:pt x="219" y="666"/>
                  </a:lnTo>
                  <a:lnTo>
                    <a:pt x="205" y="669"/>
                  </a:lnTo>
                  <a:lnTo>
                    <a:pt x="181" y="679"/>
                  </a:lnTo>
                  <a:lnTo>
                    <a:pt x="166" y="676"/>
                  </a:lnTo>
                  <a:lnTo>
                    <a:pt x="153" y="667"/>
                  </a:lnTo>
                  <a:lnTo>
                    <a:pt x="142" y="639"/>
                  </a:lnTo>
                  <a:lnTo>
                    <a:pt x="135" y="630"/>
                  </a:lnTo>
                  <a:lnTo>
                    <a:pt x="124" y="625"/>
                  </a:lnTo>
                  <a:lnTo>
                    <a:pt x="84" y="621"/>
                  </a:lnTo>
                  <a:lnTo>
                    <a:pt x="21" y="603"/>
                  </a:lnTo>
                  <a:lnTo>
                    <a:pt x="7" y="619"/>
                  </a:lnTo>
                  <a:lnTo>
                    <a:pt x="6" y="627"/>
                  </a:lnTo>
                  <a:lnTo>
                    <a:pt x="12" y="649"/>
                  </a:lnTo>
                  <a:lnTo>
                    <a:pt x="15" y="672"/>
                  </a:lnTo>
                  <a:lnTo>
                    <a:pt x="13" y="685"/>
                  </a:lnTo>
                  <a:lnTo>
                    <a:pt x="0" y="705"/>
                  </a:lnTo>
                  <a:lnTo>
                    <a:pt x="0" y="714"/>
                  </a:lnTo>
                  <a:lnTo>
                    <a:pt x="3" y="723"/>
                  </a:lnTo>
                  <a:lnTo>
                    <a:pt x="37" y="747"/>
                  </a:lnTo>
                  <a:lnTo>
                    <a:pt x="43" y="756"/>
                  </a:lnTo>
                  <a:lnTo>
                    <a:pt x="48" y="769"/>
                  </a:lnTo>
                  <a:lnTo>
                    <a:pt x="48" y="784"/>
                  </a:lnTo>
                  <a:lnTo>
                    <a:pt x="36" y="825"/>
                  </a:lnTo>
                  <a:lnTo>
                    <a:pt x="28" y="855"/>
                  </a:lnTo>
                  <a:lnTo>
                    <a:pt x="48" y="856"/>
                  </a:lnTo>
                  <a:lnTo>
                    <a:pt x="84" y="871"/>
                  </a:lnTo>
                  <a:lnTo>
                    <a:pt x="123" y="901"/>
                  </a:lnTo>
                  <a:lnTo>
                    <a:pt x="136" y="904"/>
                  </a:lnTo>
                  <a:lnTo>
                    <a:pt x="171" y="904"/>
                  </a:lnTo>
                  <a:lnTo>
                    <a:pt x="178" y="907"/>
                  </a:lnTo>
                  <a:lnTo>
                    <a:pt x="184" y="914"/>
                  </a:lnTo>
                  <a:lnTo>
                    <a:pt x="187" y="926"/>
                  </a:lnTo>
                  <a:lnTo>
                    <a:pt x="186" y="949"/>
                  </a:lnTo>
                  <a:lnTo>
                    <a:pt x="189" y="961"/>
                  </a:lnTo>
                  <a:lnTo>
                    <a:pt x="211" y="977"/>
                  </a:lnTo>
                  <a:lnTo>
                    <a:pt x="224" y="989"/>
                  </a:lnTo>
                  <a:lnTo>
                    <a:pt x="233" y="1007"/>
                  </a:lnTo>
                  <a:lnTo>
                    <a:pt x="236" y="1021"/>
                  </a:lnTo>
                  <a:lnTo>
                    <a:pt x="254" y="1033"/>
                  </a:lnTo>
                  <a:lnTo>
                    <a:pt x="279" y="1030"/>
                  </a:lnTo>
                  <a:lnTo>
                    <a:pt x="297" y="1022"/>
                  </a:lnTo>
                  <a:lnTo>
                    <a:pt x="321" y="1007"/>
                  </a:lnTo>
                  <a:lnTo>
                    <a:pt x="336" y="1003"/>
                  </a:lnTo>
                  <a:lnTo>
                    <a:pt x="369" y="1003"/>
                  </a:lnTo>
                  <a:lnTo>
                    <a:pt x="378" y="1012"/>
                  </a:lnTo>
                  <a:lnTo>
                    <a:pt x="395" y="1021"/>
                  </a:lnTo>
                  <a:lnTo>
                    <a:pt x="417" y="1022"/>
                  </a:lnTo>
                  <a:lnTo>
                    <a:pt x="432" y="1028"/>
                  </a:lnTo>
                  <a:lnTo>
                    <a:pt x="449" y="1043"/>
                  </a:lnTo>
                  <a:lnTo>
                    <a:pt x="462" y="1057"/>
                  </a:lnTo>
                  <a:lnTo>
                    <a:pt x="492" y="1069"/>
                  </a:lnTo>
                  <a:lnTo>
                    <a:pt x="500" y="1087"/>
                  </a:lnTo>
                  <a:lnTo>
                    <a:pt x="501" y="1117"/>
                  </a:lnTo>
                  <a:lnTo>
                    <a:pt x="522" y="1150"/>
                  </a:lnTo>
                  <a:lnTo>
                    <a:pt x="510" y="1162"/>
                  </a:lnTo>
                  <a:lnTo>
                    <a:pt x="512" y="1171"/>
                  </a:lnTo>
                  <a:lnTo>
                    <a:pt x="516" y="1180"/>
                  </a:lnTo>
                  <a:lnTo>
                    <a:pt x="525" y="1181"/>
                  </a:lnTo>
                  <a:lnTo>
                    <a:pt x="548" y="1187"/>
                  </a:lnTo>
                  <a:lnTo>
                    <a:pt x="557" y="1202"/>
                  </a:lnTo>
                  <a:lnTo>
                    <a:pt x="563" y="1205"/>
                  </a:lnTo>
                  <a:lnTo>
                    <a:pt x="572" y="1204"/>
                  </a:lnTo>
                  <a:lnTo>
                    <a:pt x="587" y="1192"/>
                  </a:lnTo>
                  <a:lnTo>
                    <a:pt x="623" y="1156"/>
                  </a:lnTo>
                  <a:lnTo>
                    <a:pt x="635" y="1142"/>
                  </a:lnTo>
                  <a:lnTo>
                    <a:pt x="645" y="1136"/>
                  </a:lnTo>
                  <a:lnTo>
                    <a:pt x="680" y="1138"/>
                  </a:lnTo>
                  <a:lnTo>
                    <a:pt x="698" y="1142"/>
                  </a:lnTo>
                  <a:lnTo>
                    <a:pt x="714" y="1147"/>
                  </a:lnTo>
                  <a:lnTo>
                    <a:pt x="722" y="1147"/>
                  </a:lnTo>
                  <a:lnTo>
                    <a:pt x="730" y="1154"/>
                  </a:lnTo>
                  <a:lnTo>
                    <a:pt x="728" y="1171"/>
                  </a:lnTo>
                  <a:lnTo>
                    <a:pt x="730" y="1181"/>
                  </a:lnTo>
                  <a:lnTo>
                    <a:pt x="742" y="1184"/>
                  </a:lnTo>
                  <a:lnTo>
                    <a:pt x="752" y="1186"/>
                  </a:lnTo>
                  <a:lnTo>
                    <a:pt x="755" y="1192"/>
                  </a:lnTo>
                  <a:lnTo>
                    <a:pt x="746" y="1199"/>
                  </a:lnTo>
                  <a:lnTo>
                    <a:pt x="740" y="1208"/>
                  </a:lnTo>
                  <a:lnTo>
                    <a:pt x="742" y="1216"/>
                  </a:lnTo>
                  <a:lnTo>
                    <a:pt x="749" y="1225"/>
                  </a:lnTo>
                  <a:lnTo>
                    <a:pt x="763" y="1232"/>
                  </a:lnTo>
                  <a:lnTo>
                    <a:pt x="767" y="1240"/>
                  </a:lnTo>
                  <a:lnTo>
                    <a:pt x="763" y="1252"/>
                  </a:lnTo>
                  <a:lnTo>
                    <a:pt x="764" y="1261"/>
                  </a:lnTo>
                  <a:lnTo>
                    <a:pt x="775" y="1274"/>
                  </a:lnTo>
                  <a:lnTo>
                    <a:pt x="787" y="1276"/>
                  </a:lnTo>
                  <a:lnTo>
                    <a:pt x="802" y="1268"/>
                  </a:lnTo>
                  <a:lnTo>
                    <a:pt x="811" y="1267"/>
                  </a:lnTo>
                  <a:lnTo>
                    <a:pt x="815" y="1270"/>
                  </a:lnTo>
                  <a:lnTo>
                    <a:pt x="814" y="1274"/>
                  </a:lnTo>
                  <a:lnTo>
                    <a:pt x="811" y="1285"/>
                  </a:lnTo>
                  <a:lnTo>
                    <a:pt x="814" y="1295"/>
                  </a:lnTo>
                  <a:lnTo>
                    <a:pt x="824" y="1297"/>
                  </a:lnTo>
                  <a:lnTo>
                    <a:pt x="838" y="1294"/>
                  </a:lnTo>
                  <a:lnTo>
                    <a:pt x="851" y="1292"/>
                  </a:lnTo>
                  <a:lnTo>
                    <a:pt x="863" y="1304"/>
                  </a:lnTo>
                  <a:lnTo>
                    <a:pt x="863" y="1315"/>
                  </a:lnTo>
                  <a:lnTo>
                    <a:pt x="857" y="1327"/>
                  </a:lnTo>
                  <a:lnTo>
                    <a:pt x="859" y="1340"/>
                  </a:lnTo>
                  <a:lnTo>
                    <a:pt x="869" y="1340"/>
                  </a:lnTo>
                  <a:lnTo>
                    <a:pt x="875" y="1342"/>
                  </a:lnTo>
                  <a:lnTo>
                    <a:pt x="887" y="1357"/>
                  </a:lnTo>
                  <a:lnTo>
                    <a:pt x="901" y="1369"/>
                  </a:lnTo>
                  <a:lnTo>
                    <a:pt x="911" y="1372"/>
                  </a:lnTo>
                  <a:lnTo>
                    <a:pt x="925" y="1366"/>
                  </a:lnTo>
                  <a:lnTo>
                    <a:pt x="943" y="1351"/>
                  </a:lnTo>
                  <a:lnTo>
                    <a:pt x="955" y="1334"/>
                  </a:lnTo>
                  <a:lnTo>
                    <a:pt x="961" y="1324"/>
                  </a:lnTo>
                  <a:lnTo>
                    <a:pt x="967" y="1325"/>
                  </a:lnTo>
                  <a:lnTo>
                    <a:pt x="986" y="1340"/>
                  </a:lnTo>
                  <a:lnTo>
                    <a:pt x="1009" y="1357"/>
                  </a:lnTo>
                  <a:lnTo>
                    <a:pt x="1001" y="1363"/>
                  </a:lnTo>
                  <a:lnTo>
                    <a:pt x="1001" y="1387"/>
                  </a:lnTo>
                  <a:lnTo>
                    <a:pt x="989" y="1398"/>
                  </a:lnTo>
                  <a:lnTo>
                    <a:pt x="1013" y="1398"/>
                  </a:lnTo>
                  <a:lnTo>
                    <a:pt x="1019" y="1378"/>
                  </a:lnTo>
                  <a:lnTo>
                    <a:pt x="1043" y="1388"/>
                  </a:lnTo>
                  <a:lnTo>
                    <a:pt x="1042" y="1401"/>
                  </a:lnTo>
                  <a:lnTo>
                    <a:pt x="1057" y="1415"/>
                  </a:lnTo>
                  <a:lnTo>
                    <a:pt x="1058" y="1427"/>
                  </a:lnTo>
                  <a:lnTo>
                    <a:pt x="1067" y="1434"/>
                  </a:lnTo>
                  <a:lnTo>
                    <a:pt x="1084" y="1443"/>
                  </a:lnTo>
                  <a:lnTo>
                    <a:pt x="1088" y="1454"/>
                  </a:lnTo>
                  <a:lnTo>
                    <a:pt x="1114" y="1446"/>
                  </a:lnTo>
                  <a:lnTo>
                    <a:pt x="1156" y="1409"/>
                  </a:lnTo>
                  <a:lnTo>
                    <a:pt x="1174" y="1404"/>
                  </a:lnTo>
                  <a:lnTo>
                    <a:pt x="1189" y="1406"/>
                  </a:lnTo>
                  <a:lnTo>
                    <a:pt x="1196" y="1413"/>
                  </a:lnTo>
                  <a:lnTo>
                    <a:pt x="1210" y="1390"/>
                  </a:lnTo>
                  <a:lnTo>
                    <a:pt x="1190" y="1354"/>
                  </a:lnTo>
                  <a:lnTo>
                    <a:pt x="1202" y="1336"/>
                  </a:lnTo>
                  <a:lnTo>
                    <a:pt x="1219" y="1337"/>
                  </a:lnTo>
                  <a:lnTo>
                    <a:pt x="1231" y="1325"/>
                  </a:lnTo>
                  <a:lnTo>
                    <a:pt x="1228" y="1307"/>
                  </a:lnTo>
                  <a:lnTo>
                    <a:pt x="1231" y="1292"/>
                  </a:lnTo>
                  <a:lnTo>
                    <a:pt x="1242" y="1291"/>
                  </a:lnTo>
                  <a:lnTo>
                    <a:pt x="1257" y="1262"/>
                  </a:lnTo>
                  <a:lnTo>
                    <a:pt x="1267" y="1256"/>
                  </a:lnTo>
                  <a:lnTo>
                    <a:pt x="1288" y="1228"/>
                  </a:lnTo>
                  <a:lnTo>
                    <a:pt x="1306" y="1238"/>
                  </a:lnTo>
                  <a:lnTo>
                    <a:pt x="1326" y="1228"/>
                  </a:lnTo>
                  <a:lnTo>
                    <a:pt x="1345" y="1241"/>
                  </a:lnTo>
                  <a:lnTo>
                    <a:pt x="1351" y="1226"/>
                  </a:lnTo>
                  <a:lnTo>
                    <a:pt x="1375" y="1223"/>
                  </a:lnTo>
                  <a:lnTo>
                    <a:pt x="1390" y="1192"/>
                  </a:lnTo>
                  <a:lnTo>
                    <a:pt x="1387" y="1183"/>
                  </a:lnTo>
                  <a:lnTo>
                    <a:pt x="1377" y="1175"/>
                  </a:lnTo>
                  <a:lnTo>
                    <a:pt x="1368" y="1171"/>
                  </a:lnTo>
                  <a:lnTo>
                    <a:pt x="1351" y="1163"/>
                  </a:lnTo>
                  <a:lnTo>
                    <a:pt x="1345" y="1157"/>
                  </a:lnTo>
                  <a:lnTo>
                    <a:pt x="1341" y="1153"/>
                  </a:lnTo>
                  <a:lnTo>
                    <a:pt x="1332" y="1142"/>
                  </a:lnTo>
                  <a:lnTo>
                    <a:pt x="1320" y="1136"/>
                  </a:lnTo>
                  <a:lnTo>
                    <a:pt x="1314" y="1121"/>
                  </a:lnTo>
                  <a:lnTo>
                    <a:pt x="1294" y="1117"/>
                  </a:lnTo>
                  <a:lnTo>
                    <a:pt x="1287" y="1109"/>
                  </a:lnTo>
                  <a:lnTo>
                    <a:pt x="1275" y="1075"/>
                  </a:lnTo>
                  <a:lnTo>
                    <a:pt x="1287" y="1067"/>
                  </a:lnTo>
                  <a:lnTo>
                    <a:pt x="1308" y="1063"/>
                  </a:lnTo>
                  <a:lnTo>
                    <a:pt x="1290" y="1040"/>
                  </a:lnTo>
                  <a:lnTo>
                    <a:pt x="1260" y="1013"/>
                  </a:lnTo>
                  <a:lnTo>
                    <a:pt x="1239" y="986"/>
                  </a:lnTo>
                  <a:lnTo>
                    <a:pt x="1230" y="970"/>
                  </a:lnTo>
                  <a:lnTo>
                    <a:pt x="1226" y="955"/>
                  </a:lnTo>
                  <a:lnTo>
                    <a:pt x="1228" y="946"/>
                  </a:lnTo>
                  <a:lnTo>
                    <a:pt x="1240" y="934"/>
                  </a:lnTo>
                  <a:lnTo>
                    <a:pt x="1245" y="917"/>
                  </a:lnTo>
                  <a:lnTo>
                    <a:pt x="1240" y="895"/>
                  </a:lnTo>
                  <a:lnTo>
                    <a:pt x="1236" y="868"/>
                  </a:lnTo>
                  <a:lnTo>
                    <a:pt x="1230" y="859"/>
                  </a:lnTo>
                  <a:lnTo>
                    <a:pt x="1219" y="850"/>
                  </a:lnTo>
                  <a:lnTo>
                    <a:pt x="1208" y="847"/>
                  </a:lnTo>
                  <a:lnTo>
                    <a:pt x="1204" y="838"/>
                  </a:lnTo>
                  <a:lnTo>
                    <a:pt x="1201" y="816"/>
                  </a:lnTo>
                  <a:lnTo>
                    <a:pt x="1192" y="804"/>
                  </a:lnTo>
                  <a:lnTo>
                    <a:pt x="1171" y="780"/>
                  </a:lnTo>
                  <a:lnTo>
                    <a:pt x="1162" y="762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431" y="2730"/>
              <a:ext cx="169" cy="252"/>
            </a:xfrm>
            <a:custGeom>
              <a:avLst/>
              <a:gdLst>
                <a:gd name="T0" fmla="*/ 6 w 196"/>
                <a:gd name="T1" fmla="*/ 2 h 308"/>
                <a:gd name="T2" fmla="*/ 6 w 196"/>
                <a:gd name="T3" fmla="*/ 2 h 308"/>
                <a:gd name="T4" fmla="*/ 6 w 196"/>
                <a:gd name="T5" fmla="*/ 2 h 308"/>
                <a:gd name="T6" fmla="*/ 6 w 196"/>
                <a:gd name="T7" fmla="*/ 2 h 308"/>
                <a:gd name="T8" fmla="*/ 6 w 196"/>
                <a:gd name="T9" fmla="*/ 2 h 308"/>
                <a:gd name="T10" fmla="*/ 5 w 196"/>
                <a:gd name="T11" fmla="*/ 2 h 308"/>
                <a:gd name="T12" fmla="*/ 5 w 196"/>
                <a:gd name="T13" fmla="*/ 2 h 308"/>
                <a:gd name="T14" fmla="*/ 5 w 196"/>
                <a:gd name="T15" fmla="*/ 2 h 308"/>
                <a:gd name="T16" fmla="*/ 5 w 196"/>
                <a:gd name="T17" fmla="*/ 2 h 308"/>
                <a:gd name="T18" fmla="*/ 6 w 196"/>
                <a:gd name="T19" fmla="*/ 2 h 308"/>
                <a:gd name="T20" fmla="*/ 6 w 196"/>
                <a:gd name="T21" fmla="*/ 2 h 308"/>
                <a:gd name="T22" fmla="*/ 6 w 196"/>
                <a:gd name="T23" fmla="*/ 2 h 308"/>
                <a:gd name="T24" fmla="*/ 5 w 196"/>
                <a:gd name="T25" fmla="*/ 2 h 308"/>
                <a:gd name="T26" fmla="*/ 4 w 196"/>
                <a:gd name="T27" fmla="*/ 2 h 308"/>
                <a:gd name="T28" fmla="*/ 4 w 196"/>
                <a:gd name="T29" fmla="*/ 2 h 308"/>
                <a:gd name="T30" fmla="*/ 3 w 196"/>
                <a:gd name="T31" fmla="*/ 2 h 308"/>
                <a:gd name="T32" fmla="*/ 3 w 196"/>
                <a:gd name="T33" fmla="*/ 2 h 308"/>
                <a:gd name="T34" fmla="*/ 3 w 196"/>
                <a:gd name="T35" fmla="*/ 2 h 308"/>
                <a:gd name="T36" fmla="*/ 3 w 196"/>
                <a:gd name="T37" fmla="*/ 2 h 308"/>
                <a:gd name="T38" fmla="*/ 3 w 196"/>
                <a:gd name="T39" fmla="*/ 2 h 308"/>
                <a:gd name="T40" fmla="*/ 3 w 196"/>
                <a:gd name="T41" fmla="*/ 2 h 308"/>
                <a:gd name="T42" fmla="*/ 3 w 196"/>
                <a:gd name="T43" fmla="*/ 2 h 308"/>
                <a:gd name="T44" fmla="*/ 3 w 196"/>
                <a:gd name="T45" fmla="*/ 2 h 308"/>
                <a:gd name="T46" fmla="*/ 3 w 196"/>
                <a:gd name="T47" fmla="*/ 2 h 308"/>
                <a:gd name="T48" fmla="*/ 3 w 196"/>
                <a:gd name="T49" fmla="*/ 2 h 308"/>
                <a:gd name="T50" fmla="*/ 3 w 196"/>
                <a:gd name="T51" fmla="*/ 2 h 308"/>
                <a:gd name="T52" fmla="*/ 3 w 196"/>
                <a:gd name="T53" fmla="*/ 2 h 308"/>
                <a:gd name="T54" fmla="*/ 3 w 196"/>
                <a:gd name="T55" fmla="*/ 2 h 308"/>
                <a:gd name="T56" fmla="*/ 3 w 196"/>
                <a:gd name="T57" fmla="*/ 2 h 308"/>
                <a:gd name="T58" fmla="*/ 3 w 196"/>
                <a:gd name="T59" fmla="*/ 2 h 308"/>
                <a:gd name="T60" fmla="*/ 0 w 196"/>
                <a:gd name="T61" fmla="*/ 2 h 308"/>
                <a:gd name="T62" fmla="*/ 2 w 196"/>
                <a:gd name="T63" fmla="*/ 2 h 308"/>
                <a:gd name="T64" fmla="*/ 3 w 196"/>
                <a:gd name="T65" fmla="*/ 2 h 308"/>
                <a:gd name="T66" fmla="*/ 3 w 196"/>
                <a:gd name="T67" fmla="*/ 2 h 308"/>
                <a:gd name="T68" fmla="*/ 3 w 196"/>
                <a:gd name="T69" fmla="*/ 2 h 308"/>
                <a:gd name="T70" fmla="*/ 3 w 196"/>
                <a:gd name="T71" fmla="*/ 2 h 308"/>
                <a:gd name="T72" fmla="*/ 3 w 196"/>
                <a:gd name="T73" fmla="*/ 2 h 308"/>
                <a:gd name="T74" fmla="*/ 3 w 196"/>
                <a:gd name="T75" fmla="*/ 2 h 308"/>
                <a:gd name="T76" fmla="*/ 3 w 196"/>
                <a:gd name="T77" fmla="*/ 2 h 308"/>
                <a:gd name="T78" fmla="*/ 3 w 196"/>
                <a:gd name="T79" fmla="*/ 2 h 308"/>
                <a:gd name="T80" fmla="*/ 3 w 196"/>
                <a:gd name="T81" fmla="*/ 2 h 308"/>
                <a:gd name="T82" fmla="*/ 3 w 196"/>
                <a:gd name="T83" fmla="*/ 2 h 308"/>
                <a:gd name="T84" fmla="*/ 3 w 196"/>
                <a:gd name="T85" fmla="*/ 2 h 308"/>
                <a:gd name="T86" fmla="*/ 3 w 196"/>
                <a:gd name="T87" fmla="*/ 1 h 308"/>
                <a:gd name="T88" fmla="*/ 3 w 196"/>
                <a:gd name="T89" fmla="*/ 0 h 308"/>
                <a:gd name="T90" fmla="*/ 3 w 196"/>
                <a:gd name="T91" fmla="*/ 2 h 308"/>
                <a:gd name="T92" fmla="*/ 3 w 196"/>
                <a:gd name="T93" fmla="*/ 2 h 308"/>
                <a:gd name="T94" fmla="*/ 3 w 196"/>
                <a:gd name="T95" fmla="*/ 2 h 308"/>
                <a:gd name="T96" fmla="*/ 3 w 196"/>
                <a:gd name="T97" fmla="*/ 2 h 308"/>
                <a:gd name="T98" fmla="*/ 3 w 196"/>
                <a:gd name="T99" fmla="*/ 2 h 308"/>
                <a:gd name="T100" fmla="*/ 4 w 196"/>
                <a:gd name="T101" fmla="*/ 2 h 308"/>
                <a:gd name="T102" fmla="*/ 4 w 196"/>
                <a:gd name="T103" fmla="*/ 2 h 308"/>
                <a:gd name="T104" fmla="*/ 4 w 196"/>
                <a:gd name="T105" fmla="*/ 2 h 308"/>
                <a:gd name="T106" fmla="*/ 4 w 196"/>
                <a:gd name="T107" fmla="*/ 2 h 308"/>
                <a:gd name="T108" fmla="*/ 4 w 196"/>
                <a:gd name="T109" fmla="*/ 2 h 308"/>
                <a:gd name="T110" fmla="*/ 5 w 196"/>
                <a:gd name="T111" fmla="*/ 2 h 308"/>
                <a:gd name="T112" fmla="*/ 5 w 196"/>
                <a:gd name="T113" fmla="*/ 2 h 308"/>
                <a:gd name="T114" fmla="*/ 6 w 196"/>
                <a:gd name="T115" fmla="*/ 2 h 3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6"/>
                <a:gd name="T175" fmla="*/ 0 h 308"/>
                <a:gd name="T176" fmla="*/ 196 w 196"/>
                <a:gd name="T177" fmla="*/ 308 h 3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6" h="308">
                  <a:moveTo>
                    <a:pt x="188" y="137"/>
                  </a:moveTo>
                  <a:lnTo>
                    <a:pt x="189" y="148"/>
                  </a:lnTo>
                  <a:lnTo>
                    <a:pt x="196" y="181"/>
                  </a:lnTo>
                  <a:lnTo>
                    <a:pt x="192" y="187"/>
                  </a:lnTo>
                  <a:lnTo>
                    <a:pt x="188" y="188"/>
                  </a:lnTo>
                  <a:lnTo>
                    <a:pt x="177" y="181"/>
                  </a:lnTo>
                  <a:lnTo>
                    <a:pt x="168" y="181"/>
                  </a:lnTo>
                  <a:lnTo>
                    <a:pt x="164" y="185"/>
                  </a:lnTo>
                  <a:lnTo>
                    <a:pt x="165" y="193"/>
                  </a:lnTo>
                  <a:lnTo>
                    <a:pt x="189" y="227"/>
                  </a:lnTo>
                  <a:lnTo>
                    <a:pt x="192" y="233"/>
                  </a:lnTo>
                  <a:lnTo>
                    <a:pt x="191" y="250"/>
                  </a:lnTo>
                  <a:lnTo>
                    <a:pt x="174" y="272"/>
                  </a:lnTo>
                  <a:lnTo>
                    <a:pt x="158" y="275"/>
                  </a:lnTo>
                  <a:lnTo>
                    <a:pt x="149" y="281"/>
                  </a:lnTo>
                  <a:lnTo>
                    <a:pt x="138" y="298"/>
                  </a:lnTo>
                  <a:lnTo>
                    <a:pt x="134" y="305"/>
                  </a:lnTo>
                  <a:lnTo>
                    <a:pt x="123" y="308"/>
                  </a:lnTo>
                  <a:lnTo>
                    <a:pt x="101" y="296"/>
                  </a:lnTo>
                  <a:lnTo>
                    <a:pt x="86" y="290"/>
                  </a:lnTo>
                  <a:lnTo>
                    <a:pt x="77" y="278"/>
                  </a:lnTo>
                  <a:lnTo>
                    <a:pt x="66" y="262"/>
                  </a:lnTo>
                  <a:lnTo>
                    <a:pt x="59" y="262"/>
                  </a:lnTo>
                  <a:lnTo>
                    <a:pt x="53" y="266"/>
                  </a:lnTo>
                  <a:lnTo>
                    <a:pt x="47" y="280"/>
                  </a:lnTo>
                  <a:lnTo>
                    <a:pt x="38" y="283"/>
                  </a:lnTo>
                  <a:lnTo>
                    <a:pt x="27" y="284"/>
                  </a:lnTo>
                  <a:lnTo>
                    <a:pt x="15" y="277"/>
                  </a:lnTo>
                  <a:lnTo>
                    <a:pt x="17" y="263"/>
                  </a:lnTo>
                  <a:lnTo>
                    <a:pt x="14" y="256"/>
                  </a:lnTo>
                  <a:lnTo>
                    <a:pt x="0" y="245"/>
                  </a:lnTo>
                  <a:lnTo>
                    <a:pt x="2" y="238"/>
                  </a:lnTo>
                  <a:lnTo>
                    <a:pt x="11" y="226"/>
                  </a:lnTo>
                  <a:lnTo>
                    <a:pt x="3" y="182"/>
                  </a:lnTo>
                  <a:lnTo>
                    <a:pt x="36" y="128"/>
                  </a:lnTo>
                  <a:lnTo>
                    <a:pt x="36" y="121"/>
                  </a:lnTo>
                  <a:lnTo>
                    <a:pt x="29" y="116"/>
                  </a:lnTo>
                  <a:lnTo>
                    <a:pt x="17" y="118"/>
                  </a:lnTo>
                  <a:lnTo>
                    <a:pt x="9" y="113"/>
                  </a:lnTo>
                  <a:lnTo>
                    <a:pt x="8" y="101"/>
                  </a:lnTo>
                  <a:lnTo>
                    <a:pt x="9" y="61"/>
                  </a:lnTo>
                  <a:lnTo>
                    <a:pt x="14" y="29"/>
                  </a:lnTo>
                  <a:lnTo>
                    <a:pt x="12" y="16"/>
                  </a:lnTo>
                  <a:lnTo>
                    <a:pt x="21" y="1"/>
                  </a:lnTo>
                  <a:lnTo>
                    <a:pt x="35" y="0"/>
                  </a:lnTo>
                  <a:lnTo>
                    <a:pt x="53" y="2"/>
                  </a:lnTo>
                  <a:lnTo>
                    <a:pt x="69" y="20"/>
                  </a:lnTo>
                  <a:lnTo>
                    <a:pt x="78" y="19"/>
                  </a:lnTo>
                  <a:lnTo>
                    <a:pt x="96" y="29"/>
                  </a:lnTo>
                  <a:lnTo>
                    <a:pt x="135" y="59"/>
                  </a:lnTo>
                  <a:lnTo>
                    <a:pt x="147" y="67"/>
                  </a:lnTo>
                  <a:lnTo>
                    <a:pt x="152" y="79"/>
                  </a:lnTo>
                  <a:lnTo>
                    <a:pt x="155" y="94"/>
                  </a:lnTo>
                  <a:lnTo>
                    <a:pt x="155" y="113"/>
                  </a:lnTo>
                  <a:lnTo>
                    <a:pt x="156" y="127"/>
                  </a:lnTo>
                  <a:lnTo>
                    <a:pt x="164" y="136"/>
                  </a:lnTo>
                  <a:lnTo>
                    <a:pt x="173" y="139"/>
                  </a:lnTo>
                  <a:lnTo>
                    <a:pt x="188" y="13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431" y="2730"/>
              <a:ext cx="169" cy="252"/>
            </a:xfrm>
            <a:custGeom>
              <a:avLst/>
              <a:gdLst>
                <a:gd name="T0" fmla="*/ 6 w 196"/>
                <a:gd name="T1" fmla="*/ 2 h 308"/>
                <a:gd name="T2" fmla="*/ 6 w 196"/>
                <a:gd name="T3" fmla="*/ 2 h 308"/>
                <a:gd name="T4" fmla="*/ 6 w 196"/>
                <a:gd name="T5" fmla="*/ 2 h 308"/>
                <a:gd name="T6" fmla="*/ 6 w 196"/>
                <a:gd name="T7" fmla="*/ 2 h 308"/>
                <a:gd name="T8" fmla="*/ 6 w 196"/>
                <a:gd name="T9" fmla="*/ 2 h 308"/>
                <a:gd name="T10" fmla="*/ 5 w 196"/>
                <a:gd name="T11" fmla="*/ 2 h 308"/>
                <a:gd name="T12" fmla="*/ 5 w 196"/>
                <a:gd name="T13" fmla="*/ 2 h 308"/>
                <a:gd name="T14" fmla="*/ 5 w 196"/>
                <a:gd name="T15" fmla="*/ 2 h 308"/>
                <a:gd name="T16" fmla="*/ 5 w 196"/>
                <a:gd name="T17" fmla="*/ 2 h 308"/>
                <a:gd name="T18" fmla="*/ 6 w 196"/>
                <a:gd name="T19" fmla="*/ 2 h 308"/>
                <a:gd name="T20" fmla="*/ 6 w 196"/>
                <a:gd name="T21" fmla="*/ 2 h 308"/>
                <a:gd name="T22" fmla="*/ 6 w 196"/>
                <a:gd name="T23" fmla="*/ 2 h 308"/>
                <a:gd name="T24" fmla="*/ 5 w 196"/>
                <a:gd name="T25" fmla="*/ 2 h 308"/>
                <a:gd name="T26" fmla="*/ 4 w 196"/>
                <a:gd name="T27" fmla="*/ 2 h 308"/>
                <a:gd name="T28" fmla="*/ 4 w 196"/>
                <a:gd name="T29" fmla="*/ 2 h 308"/>
                <a:gd name="T30" fmla="*/ 3 w 196"/>
                <a:gd name="T31" fmla="*/ 2 h 308"/>
                <a:gd name="T32" fmla="*/ 3 w 196"/>
                <a:gd name="T33" fmla="*/ 2 h 308"/>
                <a:gd name="T34" fmla="*/ 3 w 196"/>
                <a:gd name="T35" fmla="*/ 2 h 308"/>
                <a:gd name="T36" fmla="*/ 3 w 196"/>
                <a:gd name="T37" fmla="*/ 2 h 308"/>
                <a:gd name="T38" fmla="*/ 3 w 196"/>
                <a:gd name="T39" fmla="*/ 2 h 308"/>
                <a:gd name="T40" fmla="*/ 3 w 196"/>
                <a:gd name="T41" fmla="*/ 2 h 308"/>
                <a:gd name="T42" fmla="*/ 3 w 196"/>
                <a:gd name="T43" fmla="*/ 2 h 308"/>
                <a:gd name="T44" fmla="*/ 3 w 196"/>
                <a:gd name="T45" fmla="*/ 2 h 308"/>
                <a:gd name="T46" fmla="*/ 3 w 196"/>
                <a:gd name="T47" fmla="*/ 2 h 308"/>
                <a:gd name="T48" fmla="*/ 3 w 196"/>
                <a:gd name="T49" fmla="*/ 2 h 308"/>
                <a:gd name="T50" fmla="*/ 3 w 196"/>
                <a:gd name="T51" fmla="*/ 2 h 308"/>
                <a:gd name="T52" fmla="*/ 3 w 196"/>
                <a:gd name="T53" fmla="*/ 2 h 308"/>
                <a:gd name="T54" fmla="*/ 3 w 196"/>
                <a:gd name="T55" fmla="*/ 2 h 308"/>
                <a:gd name="T56" fmla="*/ 3 w 196"/>
                <a:gd name="T57" fmla="*/ 2 h 308"/>
                <a:gd name="T58" fmla="*/ 3 w 196"/>
                <a:gd name="T59" fmla="*/ 2 h 308"/>
                <a:gd name="T60" fmla="*/ 0 w 196"/>
                <a:gd name="T61" fmla="*/ 2 h 308"/>
                <a:gd name="T62" fmla="*/ 2 w 196"/>
                <a:gd name="T63" fmla="*/ 2 h 308"/>
                <a:gd name="T64" fmla="*/ 3 w 196"/>
                <a:gd name="T65" fmla="*/ 2 h 308"/>
                <a:gd name="T66" fmla="*/ 3 w 196"/>
                <a:gd name="T67" fmla="*/ 2 h 308"/>
                <a:gd name="T68" fmla="*/ 3 w 196"/>
                <a:gd name="T69" fmla="*/ 2 h 308"/>
                <a:gd name="T70" fmla="*/ 3 w 196"/>
                <a:gd name="T71" fmla="*/ 2 h 308"/>
                <a:gd name="T72" fmla="*/ 3 w 196"/>
                <a:gd name="T73" fmla="*/ 2 h 308"/>
                <a:gd name="T74" fmla="*/ 3 w 196"/>
                <a:gd name="T75" fmla="*/ 2 h 308"/>
                <a:gd name="T76" fmla="*/ 3 w 196"/>
                <a:gd name="T77" fmla="*/ 2 h 308"/>
                <a:gd name="T78" fmla="*/ 3 w 196"/>
                <a:gd name="T79" fmla="*/ 2 h 308"/>
                <a:gd name="T80" fmla="*/ 3 w 196"/>
                <a:gd name="T81" fmla="*/ 2 h 308"/>
                <a:gd name="T82" fmla="*/ 3 w 196"/>
                <a:gd name="T83" fmla="*/ 2 h 308"/>
                <a:gd name="T84" fmla="*/ 3 w 196"/>
                <a:gd name="T85" fmla="*/ 2 h 308"/>
                <a:gd name="T86" fmla="*/ 3 w 196"/>
                <a:gd name="T87" fmla="*/ 1 h 308"/>
                <a:gd name="T88" fmla="*/ 3 w 196"/>
                <a:gd name="T89" fmla="*/ 0 h 308"/>
                <a:gd name="T90" fmla="*/ 3 w 196"/>
                <a:gd name="T91" fmla="*/ 2 h 308"/>
                <a:gd name="T92" fmla="*/ 3 w 196"/>
                <a:gd name="T93" fmla="*/ 2 h 308"/>
                <a:gd name="T94" fmla="*/ 3 w 196"/>
                <a:gd name="T95" fmla="*/ 2 h 308"/>
                <a:gd name="T96" fmla="*/ 3 w 196"/>
                <a:gd name="T97" fmla="*/ 2 h 308"/>
                <a:gd name="T98" fmla="*/ 3 w 196"/>
                <a:gd name="T99" fmla="*/ 2 h 308"/>
                <a:gd name="T100" fmla="*/ 4 w 196"/>
                <a:gd name="T101" fmla="*/ 2 h 308"/>
                <a:gd name="T102" fmla="*/ 4 w 196"/>
                <a:gd name="T103" fmla="*/ 2 h 308"/>
                <a:gd name="T104" fmla="*/ 4 w 196"/>
                <a:gd name="T105" fmla="*/ 2 h 308"/>
                <a:gd name="T106" fmla="*/ 4 w 196"/>
                <a:gd name="T107" fmla="*/ 2 h 308"/>
                <a:gd name="T108" fmla="*/ 4 w 196"/>
                <a:gd name="T109" fmla="*/ 2 h 308"/>
                <a:gd name="T110" fmla="*/ 5 w 196"/>
                <a:gd name="T111" fmla="*/ 2 h 308"/>
                <a:gd name="T112" fmla="*/ 5 w 196"/>
                <a:gd name="T113" fmla="*/ 2 h 308"/>
                <a:gd name="T114" fmla="*/ 6 w 196"/>
                <a:gd name="T115" fmla="*/ 2 h 3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6"/>
                <a:gd name="T175" fmla="*/ 0 h 308"/>
                <a:gd name="T176" fmla="*/ 196 w 196"/>
                <a:gd name="T177" fmla="*/ 308 h 3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6" h="308">
                  <a:moveTo>
                    <a:pt x="188" y="137"/>
                  </a:moveTo>
                  <a:lnTo>
                    <a:pt x="189" y="148"/>
                  </a:lnTo>
                  <a:lnTo>
                    <a:pt x="196" y="181"/>
                  </a:lnTo>
                  <a:lnTo>
                    <a:pt x="192" y="187"/>
                  </a:lnTo>
                  <a:lnTo>
                    <a:pt x="188" y="188"/>
                  </a:lnTo>
                  <a:lnTo>
                    <a:pt x="177" y="181"/>
                  </a:lnTo>
                  <a:lnTo>
                    <a:pt x="168" y="181"/>
                  </a:lnTo>
                  <a:lnTo>
                    <a:pt x="164" y="185"/>
                  </a:lnTo>
                  <a:lnTo>
                    <a:pt x="165" y="193"/>
                  </a:lnTo>
                  <a:lnTo>
                    <a:pt x="189" y="227"/>
                  </a:lnTo>
                  <a:lnTo>
                    <a:pt x="192" y="233"/>
                  </a:lnTo>
                  <a:lnTo>
                    <a:pt x="191" y="250"/>
                  </a:lnTo>
                  <a:lnTo>
                    <a:pt x="174" y="272"/>
                  </a:lnTo>
                  <a:lnTo>
                    <a:pt x="158" y="275"/>
                  </a:lnTo>
                  <a:lnTo>
                    <a:pt x="149" y="281"/>
                  </a:lnTo>
                  <a:lnTo>
                    <a:pt x="138" y="298"/>
                  </a:lnTo>
                  <a:lnTo>
                    <a:pt x="134" y="305"/>
                  </a:lnTo>
                  <a:lnTo>
                    <a:pt x="123" y="308"/>
                  </a:lnTo>
                  <a:lnTo>
                    <a:pt x="101" y="296"/>
                  </a:lnTo>
                  <a:lnTo>
                    <a:pt x="86" y="290"/>
                  </a:lnTo>
                  <a:lnTo>
                    <a:pt x="77" y="278"/>
                  </a:lnTo>
                  <a:lnTo>
                    <a:pt x="66" y="262"/>
                  </a:lnTo>
                  <a:lnTo>
                    <a:pt x="59" y="262"/>
                  </a:lnTo>
                  <a:lnTo>
                    <a:pt x="53" y="266"/>
                  </a:lnTo>
                  <a:lnTo>
                    <a:pt x="47" y="280"/>
                  </a:lnTo>
                  <a:lnTo>
                    <a:pt x="38" y="283"/>
                  </a:lnTo>
                  <a:lnTo>
                    <a:pt x="27" y="284"/>
                  </a:lnTo>
                  <a:lnTo>
                    <a:pt x="15" y="277"/>
                  </a:lnTo>
                  <a:lnTo>
                    <a:pt x="17" y="263"/>
                  </a:lnTo>
                  <a:lnTo>
                    <a:pt x="14" y="256"/>
                  </a:lnTo>
                  <a:lnTo>
                    <a:pt x="0" y="245"/>
                  </a:lnTo>
                  <a:lnTo>
                    <a:pt x="2" y="238"/>
                  </a:lnTo>
                  <a:lnTo>
                    <a:pt x="11" y="226"/>
                  </a:lnTo>
                  <a:lnTo>
                    <a:pt x="3" y="182"/>
                  </a:lnTo>
                  <a:lnTo>
                    <a:pt x="36" y="128"/>
                  </a:lnTo>
                  <a:lnTo>
                    <a:pt x="36" y="121"/>
                  </a:lnTo>
                  <a:lnTo>
                    <a:pt x="29" y="116"/>
                  </a:lnTo>
                  <a:lnTo>
                    <a:pt x="17" y="118"/>
                  </a:lnTo>
                  <a:lnTo>
                    <a:pt x="9" y="113"/>
                  </a:lnTo>
                  <a:lnTo>
                    <a:pt x="8" y="101"/>
                  </a:lnTo>
                  <a:lnTo>
                    <a:pt x="9" y="61"/>
                  </a:lnTo>
                  <a:lnTo>
                    <a:pt x="14" y="29"/>
                  </a:lnTo>
                  <a:lnTo>
                    <a:pt x="12" y="16"/>
                  </a:lnTo>
                  <a:lnTo>
                    <a:pt x="21" y="1"/>
                  </a:lnTo>
                  <a:lnTo>
                    <a:pt x="35" y="0"/>
                  </a:lnTo>
                  <a:lnTo>
                    <a:pt x="53" y="2"/>
                  </a:lnTo>
                  <a:lnTo>
                    <a:pt x="69" y="20"/>
                  </a:lnTo>
                  <a:lnTo>
                    <a:pt x="78" y="19"/>
                  </a:lnTo>
                  <a:lnTo>
                    <a:pt x="96" y="29"/>
                  </a:lnTo>
                  <a:lnTo>
                    <a:pt x="135" y="59"/>
                  </a:lnTo>
                  <a:lnTo>
                    <a:pt x="147" y="67"/>
                  </a:lnTo>
                  <a:lnTo>
                    <a:pt x="152" y="79"/>
                  </a:lnTo>
                  <a:lnTo>
                    <a:pt x="155" y="94"/>
                  </a:lnTo>
                  <a:lnTo>
                    <a:pt x="155" y="113"/>
                  </a:lnTo>
                  <a:lnTo>
                    <a:pt x="156" y="127"/>
                  </a:lnTo>
                  <a:lnTo>
                    <a:pt x="164" y="136"/>
                  </a:lnTo>
                  <a:lnTo>
                    <a:pt x="173" y="139"/>
                  </a:lnTo>
                  <a:lnTo>
                    <a:pt x="188" y="13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272" y="1361"/>
              <a:ext cx="1057" cy="1178"/>
            </a:xfrm>
            <a:custGeom>
              <a:avLst/>
              <a:gdLst>
                <a:gd name="T0" fmla="*/ 30 w 1223"/>
                <a:gd name="T1" fmla="*/ 6 h 1437"/>
                <a:gd name="T2" fmla="*/ 29 w 1223"/>
                <a:gd name="T3" fmla="*/ 5 h 1437"/>
                <a:gd name="T4" fmla="*/ 30 w 1223"/>
                <a:gd name="T5" fmla="*/ 5 h 1437"/>
                <a:gd name="T6" fmla="*/ 29 w 1223"/>
                <a:gd name="T7" fmla="*/ 4 h 1437"/>
                <a:gd name="T8" fmla="*/ 29 w 1223"/>
                <a:gd name="T9" fmla="*/ 3 h 1437"/>
                <a:gd name="T10" fmla="*/ 29 w 1223"/>
                <a:gd name="T11" fmla="*/ 3 h 1437"/>
                <a:gd name="T12" fmla="*/ 29 w 1223"/>
                <a:gd name="T13" fmla="*/ 2 h 1437"/>
                <a:gd name="T14" fmla="*/ 30 w 1223"/>
                <a:gd name="T15" fmla="*/ 2 h 1437"/>
                <a:gd name="T16" fmla="*/ 29 w 1223"/>
                <a:gd name="T17" fmla="*/ 2 h 1437"/>
                <a:gd name="T18" fmla="*/ 28 w 1223"/>
                <a:gd name="T19" fmla="*/ 2 h 1437"/>
                <a:gd name="T20" fmla="*/ 29 w 1223"/>
                <a:gd name="T21" fmla="*/ 2 h 1437"/>
                <a:gd name="T22" fmla="*/ 26 w 1223"/>
                <a:gd name="T23" fmla="*/ 2 h 1437"/>
                <a:gd name="T24" fmla="*/ 23 w 1223"/>
                <a:gd name="T25" fmla="*/ 2 h 1437"/>
                <a:gd name="T26" fmla="*/ 22 w 1223"/>
                <a:gd name="T27" fmla="*/ 2 h 1437"/>
                <a:gd name="T28" fmla="*/ 19 w 1223"/>
                <a:gd name="T29" fmla="*/ 2 h 1437"/>
                <a:gd name="T30" fmla="*/ 16 w 1223"/>
                <a:gd name="T31" fmla="*/ 2 h 1437"/>
                <a:gd name="T32" fmla="*/ 16 w 1223"/>
                <a:gd name="T33" fmla="*/ 2 h 1437"/>
                <a:gd name="T34" fmla="*/ 11 w 1223"/>
                <a:gd name="T35" fmla="*/ 2 h 1437"/>
                <a:gd name="T36" fmla="*/ 12 w 1223"/>
                <a:gd name="T37" fmla="*/ 2 h 1437"/>
                <a:gd name="T38" fmla="*/ 10 w 1223"/>
                <a:gd name="T39" fmla="*/ 2 h 1437"/>
                <a:gd name="T40" fmla="*/ 8 w 1223"/>
                <a:gd name="T41" fmla="*/ 2 h 1437"/>
                <a:gd name="T42" fmla="*/ 5 w 1223"/>
                <a:gd name="T43" fmla="*/ 2 h 1437"/>
                <a:gd name="T44" fmla="*/ 3 w 1223"/>
                <a:gd name="T45" fmla="*/ 2 h 1437"/>
                <a:gd name="T46" fmla="*/ 3 w 1223"/>
                <a:gd name="T47" fmla="*/ 2 h 1437"/>
                <a:gd name="T48" fmla="*/ 3 w 1223"/>
                <a:gd name="T49" fmla="*/ 2 h 1437"/>
                <a:gd name="T50" fmla="*/ 3 w 1223"/>
                <a:gd name="T51" fmla="*/ 2 h 1437"/>
                <a:gd name="T52" fmla="*/ 6 w 1223"/>
                <a:gd name="T53" fmla="*/ 2 h 1437"/>
                <a:gd name="T54" fmla="*/ 6 w 1223"/>
                <a:gd name="T55" fmla="*/ 3 h 1437"/>
                <a:gd name="T56" fmla="*/ 8 w 1223"/>
                <a:gd name="T57" fmla="*/ 3 h 1437"/>
                <a:gd name="T58" fmla="*/ 7 w 1223"/>
                <a:gd name="T59" fmla="*/ 5 h 1437"/>
                <a:gd name="T60" fmla="*/ 9 w 1223"/>
                <a:gd name="T61" fmla="*/ 5 h 1437"/>
                <a:gd name="T62" fmla="*/ 9 w 1223"/>
                <a:gd name="T63" fmla="*/ 5 h 1437"/>
                <a:gd name="T64" fmla="*/ 8 w 1223"/>
                <a:gd name="T65" fmla="*/ 5 h 1437"/>
                <a:gd name="T66" fmla="*/ 8 w 1223"/>
                <a:gd name="T67" fmla="*/ 6 h 1437"/>
                <a:gd name="T68" fmla="*/ 9 w 1223"/>
                <a:gd name="T69" fmla="*/ 6 h 1437"/>
                <a:gd name="T70" fmla="*/ 8 w 1223"/>
                <a:gd name="T71" fmla="*/ 7 h 1437"/>
                <a:gd name="T72" fmla="*/ 8 w 1223"/>
                <a:gd name="T73" fmla="*/ 7 h 1437"/>
                <a:gd name="T74" fmla="*/ 9 w 1223"/>
                <a:gd name="T75" fmla="*/ 7 h 1437"/>
                <a:gd name="T76" fmla="*/ 7 w 1223"/>
                <a:gd name="T77" fmla="*/ 9 h 1437"/>
                <a:gd name="T78" fmla="*/ 7 w 1223"/>
                <a:gd name="T79" fmla="*/ 9 h 1437"/>
                <a:gd name="T80" fmla="*/ 8 w 1223"/>
                <a:gd name="T81" fmla="*/ 9 h 1437"/>
                <a:gd name="T82" fmla="*/ 7 w 1223"/>
                <a:gd name="T83" fmla="*/ 11 h 1437"/>
                <a:gd name="T84" fmla="*/ 8 w 1223"/>
                <a:gd name="T85" fmla="*/ 11 h 1437"/>
                <a:gd name="T86" fmla="*/ 9 w 1223"/>
                <a:gd name="T87" fmla="*/ 11 h 1437"/>
                <a:gd name="T88" fmla="*/ 12 w 1223"/>
                <a:gd name="T89" fmla="*/ 11 h 1437"/>
                <a:gd name="T90" fmla="*/ 16 w 1223"/>
                <a:gd name="T91" fmla="*/ 12 h 1437"/>
                <a:gd name="T92" fmla="*/ 19 w 1223"/>
                <a:gd name="T93" fmla="*/ 12 h 1437"/>
                <a:gd name="T94" fmla="*/ 22 w 1223"/>
                <a:gd name="T95" fmla="*/ 11 h 1437"/>
                <a:gd name="T96" fmla="*/ 23 w 1223"/>
                <a:gd name="T97" fmla="*/ 11 h 1437"/>
                <a:gd name="T98" fmla="*/ 26 w 1223"/>
                <a:gd name="T99" fmla="*/ 11 h 1437"/>
                <a:gd name="T100" fmla="*/ 29 w 1223"/>
                <a:gd name="T101" fmla="*/ 11 h 1437"/>
                <a:gd name="T102" fmla="*/ 30 w 1223"/>
                <a:gd name="T103" fmla="*/ 9 h 1437"/>
                <a:gd name="T104" fmla="*/ 30 w 1223"/>
                <a:gd name="T105" fmla="*/ 9 h 1437"/>
                <a:gd name="T106" fmla="*/ 34 w 1223"/>
                <a:gd name="T107" fmla="*/ 9 h 1437"/>
                <a:gd name="T108" fmla="*/ 35 w 1223"/>
                <a:gd name="T109" fmla="*/ 7 h 1437"/>
                <a:gd name="T110" fmla="*/ 36 w 1223"/>
                <a:gd name="T111" fmla="*/ 7 h 14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3"/>
                <a:gd name="T169" fmla="*/ 0 h 1437"/>
                <a:gd name="T170" fmla="*/ 1223 w 1223"/>
                <a:gd name="T171" fmla="*/ 1437 h 14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3" h="1437">
                  <a:moveTo>
                    <a:pt x="1184" y="788"/>
                  </a:moveTo>
                  <a:lnTo>
                    <a:pt x="1127" y="788"/>
                  </a:lnTo>
                  <a:lnTo>
                    <a:pt x="1091" y="797"/>
                  </a:lnTo>
                  <a:lnTo>
                    <a:pt x="1034" y="800"/>
                  </a:lnTo>
                  <a:lnTo>
                    <a:pt x="1007" y="799"/>
                  </a:lnTo>
                  <a:lnTo>
                    <a:pt x="995" y="773"/>
                  </a:lnTo>
                  <a:lnTo>
                    <a:pt x="980" y="752"/>
                  </a:lnTo>
                  <a:lnTo>
                    <a:pt x="977" y="721"/>
                  </a:lnTo>
                  <a:lnTo>
                    <a:pt x="968" y="709"/>
                  </a:lnTo>
                  <a:lnTo>
                    <a:pt x="949" y="693"/>
                  </a:lnTo>
                  <a:lnTo>
                    <a:pt x="938" y="651"/>
                  </a:lnTo>
                  <a:lnTo>
                    <a:pt x="938" y="636"/>
                  </a:lnTo>
                  <a:lnTo>
                    <a:pt x="941" y="621"/>
                  </a:lnTo>
                  <a:lnTo>
                    <a:pt x="938" y="603"/>
                  </a:lnTo>
                  <a:lnTo>
                    <a:pt x="940" y="591"/>
                  </a:lnTo>
                  <a:lnTo>
                    <a:pt x="953" y="577"/>
                  </a:lnTo>
                  <a:lnTo>
                    <a:pt x="977" y="565"/>
                  </a:lnTo>
                  <a:lnTo>
                    <a:pt x="985" y="558"/>
                  </a:lnTo>
                  <a:lnTo>
                    <a:pt x="1001" y="514"/>
                  </a:lnTo>
                  <a:lnTo>
                    <a:pt x="1001" y="499"/>
                  </a:lnTo>
                  <a:lnTo>
                    <a:pt x="998" y="492"/>
                  </a:lnTo>
                  <a:lnTo>
                    <a:pt x="992" y="487"/>
                  </a:lnTo>
                  <a:lnTo>
                    <a:pt x="979" y="486"/>
                  </a:lnTo>
                  <a:lnTo>
                    <a:pt x="958" y="474"/>
                  </a:lnTo>
                  <a:lnTo>
                    <a:pt x="922" y="457"/>
                  </a:lnTo>
                  <a:lnTo>
                    <a:pt x="920" y="447"/>
                  </a:lnTo>
                  <a:lnTo>
                    <a:pt x="922" y="438"/>
                  </a:lnTo>
                  <a:lnTo>
                    <a:pt x="928" y="430"/>
                  </a:lnTo>
                  <a:lnTo>
                    <a:pt x="940" y="426"/>
                  </a:lnTo>
                  <a:lnTo>
                    <a:pt x="949" y="418"/>
                  </a:lnTo>
                  <a:lnTo>
                    <a:pt x="955" y="408"/>
                  </a:lnTo>
                  <a:lnTo>
                    <a:pt x="955" y="393"/>
                  </a:lnTo>
                  <a:lnTo>
                    <a:pt x="964" y="388"/>
                  </a:lnTo>
                  <a:lnTo>
                    <a:pt x="971" y="375"/>
                  </a:lnTo>
                  <a:lnTo>
                    <a:pt x="973" y="364"/>
                  </a:lnTo>
                  <a:lnTo>
                    <a:pt x="967" y="361"/>
                  </a:lnTo>
                  <a:lnTo>
                    <a:pt x="955" y="364"/>
                  </a:lnTo>
                  <a:lnTo>
                    <a:pt x="944" y="361"/>
                  </a:lnTo>
                  <a:lnTo>
                    <a:pt x="937" y="349"/>
                  </a:lnTo>
                  <a:lnTo>
                    <a:pt x="935" y="342"/>
                  </a:lnTo>
                  <a:lnTo>
                    <a:pt x="943" y="336"/>
                  </a:lnTo>
                  <a:lnTo>
                    <a:pt x="950" y="331"/>
                  </a:lnTo>
                  <a:lnTo>
                    <a:pt x="985" y="328"/>
                  </a:lnTo>
                  <a:lnTo>
                    <a:pt x="994" y="325"/>
                  </a:lnTo>
                  <a:lnTo>
                    <a:pt x="997" y="319"/>
                  </a:lnTo>
                  <a:lnTo>
                    <a:pt x="998" y="313"/>
                  </a:lnTo>
                  <a:lnTo>
                    <a:pt x="997" y="312"/>
                  </a:lnTo>
                  <a:lnTo>
                    <a:pt x="988" y="312"/>
                  </a:lnTo>
                  <a:lnTo>
                    <a:pt x="980" y="301"/>
                  </a:lnTo>
                  <a:lnTo>
                    <a:pt x="977" y="292"/>
                  </a:lnTo>
                  <a:lnTo>
                    <a:pt x="962" y="282"/>
                  </a:lnTo>
                  <a:lnTo>
                    <a:pt x="955" y="273"/>
                  </a:lnTo>
                  <a:lnTo>
                    <a:pt x="953" y="262"/>
                  </a:lnTo>
                  <a:lnTo>
                    <a:pt x="956" y="252"/>
                  </a:lnTo>
                  <a:lnTo>
                    <a:pt x="962" y="247"/>
                  </a:lnTo>
                  <a:lnTo>
                    <a:pt x="971" y="244"/>
                  </a:lnTo>
                  <a:lnTo>
                    <a:pt x="974" y="240"/>
                  </a:lnTo>
                  <a:lnTo>
                    <a:pt x="973" y="237"/>
                  </a:lnTo>
                  <a:lnTo>
                    <a:pt x="967" y="234"/>
                  </a:lnTo>
                  <a:lnTo>
                    <a:pt x="923" y="240"/>
                  </a:lnTo>
                  <a:lnTo>
                    <a:pt x="901" y="234"/>
                  </a:lnTo>
                  <a:lnTo>
                    <a:pt x="895" y="226"/>
                  </a:lnTo>
                  <a:lnTo>
                    <a:pt x="892" y="219"/>
                  </a:lnTo>
                  <a:lnTo>
                    <a:pt x="893" y="214"/>
                  </a:lnTo>
                  <a:lnTo>
                    <a:pt x="898" y="211"/>
                  </a:lnTo>
                  <a:lnTo>
                    <a:pt x="938" y="216"/>
                  </a:lnTo>
                  <a:lnTo>
                    <a:pt x="940" y="204"/>
                  </a:lnTo>
                  <a:lnTo>
                    <a:pt x="905" y="194"/>
                  </a:lnTo>
                  <a:lnTo>
                    <a:pt x="881" y="191"/>
                  </a:lnTo>
                  <a:lnTo>
                    <a:pt x="864" y="222"/>
                  </a:lnTo>
                  <a:lnTo>
                    <a:pt x="866" y="229"/>
                  </a:lnTo>
                  <a:lnTo>
                    <a:pt x="875" y="235"/>
                  </a:lnTo>
                  <a:lnTo>
                    <a:pt x="886" y="235"/>
                  </a:lnTo>
                  <a:lnTo>
                    <a:pt x="887" y="249"/>
                  </a:lnTo>
                  <a:lnTo>
                    <a:pt x="882" y="255"/>
                  </a:lnTo>
                  <a:lnTo>
                    <a:pt x="864" y="261"/>
                  </a:lnTo>
                  <a:lnTo>
                    <a:pt x="824" y="261"/>
                  </a:lnTo>
                  <a:lnTo>
                    <a:pt x="785" y="267"/>
                  </a:lnTo>
                  <a:lnTo>
                    <a:pt x="770" y="271"/>
                  </a:lnTo>
                  <a:lnTo>
                    <a:pt x="749" y="291"/>
                  </a:lnTo>
                  <a:lnTo>
                    <a:pt x="732" y="294"/>
                  </a:lnTo>
                  <a:lnTo>
                    <a:pt x="713" y="294"/>
                  </a:lnTo>
                  <a:lnTo>
                    <a:pt x="705" y="285"/>
                  </a:lnTo>
                  <a:lnTo>
                    <a:pt x="699" y="270"/>
                  </a:lnTo>
                  <a:lnTo>
                    <a:pt x="693" y="268"/>
                  </a:lnTo>
                  <a:lnTo>
                    <a:pt x="684" y="271"/>
                  </a:lnTo>
                  <a:lnTo>
                    <a:pt x="680" y="279"/>
                  </a:lnTo>
                  <a:lnTo>
                    <a:pt x="660" y="250"/>
                  </a:lnTo>
                  <a:lnTo>
                    <a:pt x="654" y="249"/>
                  </a:lnTo>
                  <a:lnTo>
                    <a:pt x="645" y="252"/>
                  </a:lnTo>
                  <a:lnTo>
                    <a:pt x="632" y="264"/>
                  </a:lnTo>
                  <a:lnTo>
                    <a:pt x="626" y="286"/>
                  </a:lnTo>
                  <a:lnTo>
                    <a:pt x="606" y="295"/>
                  </a:lnTo>
                  <a:lnTo>
                    <a:pt x="588" y="304"/>
                  </a:lnTo>
                  <a:lnTo>
                    <a:pt x="575" y="306"/>
                  </a:lnTo>
                  <a:lnTo>
                    <a:pt x="554" y="267"/>
                  </a:lnTo>
                  <a:lnTo>
                    <a:pt x="551" y="250"/>
                  </a:lnTo>
                  <a:lnTo>
                    <a:pt x="558" y="211"/>
                  </a:lnTo>
                  <a:lnTo>
                    <a:pt x="558" y="204"/>
                  </a:lnTo>
                  <a:lnTo>
                    <a:pt x="540" y="189"/>
                  </a:lnTo>
                  <a:lnTo>
                    <a:pt x="527" y="155"/>
                  </a:lnTo>
                  <a:lnTo>
                    <a:pt x="521" y="153"/>
                  </a:lnTo>
                  <a:lnTo>
                    <a:pt x="510" y="158"/>
                  </a:lnTo>
                  <a:lnTo>
                    <a:pt x="500" y="165"/>
                  </a:lnTo>
                  <a:lnTo>
                    <a:pt x="483" y="167"/>
                  </a:lnTo>
                  <a:lnTo>
                    <a:pt x="446" y="188"/>
                  </a:lnTo>
                  <a:lnTo>
                    <a:pt x="375" y="194"/>
                  </a:lnTo>
                  <a:lnTo>
                    <a:pt x="383" y="176"/>
                  </a:lnTo>
                  <a:lnTo>
                    <a:pt x="383" y="135"/>
                  </a:lnTo>
                  <a:lnTo>
                    <a:pt x="393" y="116"/>
                  </a:lnTo>
                  <a:lnTo>
                    <a:pt x="396" y="104"/>
                  </a:lnTo>
                  <a:lnTo>
                    <a:pt x="396" y="93"/>
                  </a:lnTo>
                  <a:lnTo>
                    <a:pt x="405" y="80"/>
                  </a:lnTo>
                  <a:lnTo>
                    <a:pt x="405" y="72"/>
                  </a:lnTo>
                  <a:lnTo>
                    <a:pt x="402" y="65"/>
                  </a:lnTo>
                  <a:lnTo>
                    <a:pt x="396" y="62"/>
                  </a:lnTo>
                  <a:lnTo>
                    <a:pt x="381" y="62"/>
                  </a:lnTo>
                  <a:lnTo>
                    <a:pt x="361" y="68"/>
                  </a:lnTo>
                  <a:lnTo>
                    <a:pt x="354" y="60"/>
                  </a:lnTo>
                  <a:lnTo>
                    <a:pt x="354" y="45"/>
                  </a:lnTo>
                  <a:lnTo>
                    <a:pt x="346" y="35"/>
                  </a:lnTo>
                  <a:lnTo>
                    <a:pt x="336" y="29"/>
                  </a:lnTo>
                  <a:lnTo>
                    <a:pt x="301" y="17"/>
                  </a:lnTo>
                  <a:lnTo>
                    <a:pt x="280" y="23"/>
                  </a:lnTo>
                  <a:lnTo>
                    <a:pt x="262" y="42"/>
                  </a:lnTo>
                  <a:lnTo>
                    <a:pt x="253" y="45"/>
                  </a:lnTo>
                  <a:lnTo>
                    <a:pt x="235" y="42"/>
                  </a:lnTo>
                  <a:lnTo>
                    <a:pt x="225" y="45"/>
                  </a:lnTo>
                  <a:lnTo>
                    <a:pt x="192" y="68"/>
                  </a:lnTo>
                  <a:lnTo>
                    <a:pt x="166" y="74"/>
                  </a:lnTo>
                  <a:lnTo>
                    <a:pt x="162" y="68"/>
                  </a:lnTo>
                  <a:lnTo>
                    <a:pt x="160" y="56"/>
                  </a:lnTo>
                  <a:lnTo>
                    <a:pt x="141" y="33"/>
                  </a:lnTo>
                  <a:lnTo>
                    <a:pt x="121" y="11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82" y="9"/>
                  </a:lnTo>
                  <a:lnTo>
                    <a:pt x="75" y="15"/>
                  </a:lnTo>
                  <a:lnTo>
                    <a:pt x="70" y="33"/>
                  </a:lnTo>
                  <a:lnTo>
                    <a:pt x="66" y="42"/>
                  </a:lnTo>
                  <a:lnTo>
                    <a:pt x="57" y="47"/>
                  </a:lnTo>
                  <a:lnTo>
                    <a:pt x="34" y="45"/>
                  </a:lnTo>
                  <a:lnTo>
                    <a:pt x="28" y="56"/>
                  </a:lnTo>
                  <a:lnTo>
                    <a:pt x="30" y="77"/>
                  </a:lnTo>
                  <a:lnTo>
                    <a:pt x="33" y="102"/>
                  </a:lnTo>
                  <a:lnTo>
                    <a:pt x="30" y="107"/>
                  </a:lnTo>
                  <a:lnTo>
                    <a:pt x="25" y="107"/>
                  </a:lnTo>
                  <a:lnTo>
                    <a:pt x="10" y="110"/>
                  </a:lnTo>
                  <a:lnTo>
                    <a:pt x="0" y="126"/>
                  </a:lnTo>
                  <a:lnTo>
                    <a:pt x="67" y="122"/>
                  </a:lnTo>
                  <a:lnTo>
                    <a:pt x="78" y="123"/>
                  </a:lnTo>
                  <a:lnTo>
                    <a:pt x="81" y="131"/>
                  </a:lnTo>
                  <a:lnTo>
                    <a:pt x="87" y="200"/>
                  </a:lnTo>
                  <a:lnTo>
                    <a:pt x="90" y="219"/>
                  </a:lnTo>
                  <a:lnTo>
                    <a:pt x="102" y="234"/>
                  </a:lnTo>
                  <a:lnTo>
                    <a:pt x="127" y="243"/>
                  </a:lnTo>
                  <a:lnTo>
                    <a:pt x="172" y="244"/>
                  </a:lnTo>
                  <a:lnTo>
                    <a:pt x="211" y="283"/>
                  </a:lnTo>
                  <a:lnTo>
                    <a:pt x="211" y="289"/>
                  </a:lnTo>
                  <a:lnTo>
                    <a:pt x="210" y="295"/>
                  </a:lnTo>
                  <a:lnTo>
                    <a:pt x="198" y="304"/>
                  </a:lnTo>
                  <a:lnTo>
                    <a:pt x="193" y="312"/>
                  </a:lnTo>
                  <a:lnTo>
                    <a:pt x="190" y="325"/>
                  </a:lnTo>
                  <a:lnTo>
                    <a:pt x="177" y="336"/>
                  </a:lnTo>
                  <a:lnTo>
                    <a:pt x="163" y="339"/>
                  </a:lnTo>
                  <a:lnTo>
                    <a:pt x="174" y="355"/>
                  </a:lnTo>
                  <a:lnTo>
                    <a:pt x="190" y="358"/>
                  </a:lnTo>
                  <a:lnTo>
                    <a:pt x="201" y="361"/>
                  </a:lnTo>
                  <a:lnTo>
                    <a:pt x="207" y="369"/>
                  </a:lnTo>
                  <a:lnTo>
                    <a:pt x="210" y="382"/>
                  </a:lnTo>
                  <a:lnTo>
                    <a:pt x="219" y="384"/>
                  </a:lnTo>
                  <a:lnTo>
                    <a:pt x="231" y="384"/>
                  </a:lnTo>
                  <a:lnTo>
                    <a:pt x="235" y="388"/>
                  </a:lnTo>
                  <a:lnTo>
                    <a:pt x="246" y="430"/>
                  </a:lnTo>
                  <a:lnTo>
                    <a:pt x="258" y="472"/>
                  </a:lnTo>
                  <a:lnTo>
                    <a:pt x="243" y="484"/>
                  </a:lnTo>
                  <a:lnTo>
                    <a:pt x="234" y="505"/>
                  </a:lnTo>
                  <a:lnTo>
                    <a:pt x="231" y="529"/>
                  </a:lnTo>
                  <a:lnTo>
                    <a:pt x="222" y="549"/>
                  </a:lnTo>
                  <a:lnTo>
                    <a:pt x="219" y="573"/>
                  </a:lnTo>
                  <a:lnTo>
                    <a:pt x="220" y="595"/>
                  </a:lnTo>
                  <a:lnTo>
                    <a:pt x="226" y="598"/>
                  </a:lnTo>
                  <a:lnTo>
                    <a:pt x="276" y="595"/>
                  </a:lnTo>
                  <a:lnTo>
                    <a:pt x="294" y="600"/>
                  </a:lnTo>
                  <a:lnTo>
                    <a:pt x="303" y="603"/>
                  </a:lnTo>
                  <a:lnTo>
                    <a:pt x="301" y="610"/>
                  </a:lnTo>
                  <a:lnTo>
                    <a:pt x="294" y="613"/>
                  </a:lnTo>
                  <a:lnTo>
                    <a:pt x="285" y="613"/>
                  </a:lnTo>
                  <a:lnTo>
                    <a:pt x="277" y="616"/>
                  </a:lnTo>
                  <a:lnTo>
                    <a:pt x="276" y="619"/>
                  </a:lnTo>
                  <a:lnTo>
                    <a:pt x="277" y="622"/>
                  </a:lnTo>
                  <a:lnTo>
                    <a:pt x="289" y="625"/>
                  </a:lnTo>
                  <a:lnTo>
                    <a:pt x="291" y="631"/>
                  </a:lnTo>
                  <a:lnTo>
                    <a:pt x="292" y="642"/>
                  </a:lnTo>
                  <a:lnTo>
                    <a:pt x="270" y="646"/>
                  </a:lnTo>
                  <a:lnTo>
                    <a:pt x="265" y="646"/>
                  </a:lnTo>
                  <a:lnTo>
                    <a:pt x="267" y="627"/>
                  </a:lnTo>
                  <a:lnTo>
                    <a:pt x="264" y="621"/>
                  </a:lnTo>
                  <a:lnTo>
                    <a:pt x="256" y="619"/>
                  </a:lnTo>
                  <a:lnTo>
                    <a:pt x="252" y="621"/>
                  </a:lnTo>
                  <a:lnTo>
                    <a:pt x="238" y="636"/>
                  </a:lnTo>
                  <a:lnTo>
                    <a:pt x="219" y="651"/>
                  </a:lnTo>
                  <a:lnTo>
                    <a:pt x="240" y="678"/>
                  </a:lnTo>
                  <a:lnTo>
                    <a:pt x="253" y="703"/>
                  </a:lnTo>
                  <a:lnTo>
                    <a:pt x="255" y="731"/>
                  </a:lnTo>
                  <a:lnTo>
                    <a:pt x="253" y="764"/>
                  </a:lnTo>
                  <a:lnTo>
                    <a:pt x="255" y="775"/>
                  </a:lnTo>
                  <a:lnTo>
                    <a:pt x="261" y="779"/>
                  </a:lnTo>
                  <a:lnTo>
                    <a:pt x="274" y="779"/>
                  </a:lnTo>
                  <a:lnTo>
                    <a:pt x="283" y="781"/>
                  </a:lnTo>
                  <a:lnTo>
                    <a:pt x="301" y="793"/>
                  </a:lnTo>
                  <a:lnTo>
                    <a:pt x="316" y="793"/>
                  </a:lnTo>
                  <a:lnTo>
                    <a:pt x="319" y="796"/>
                  </a:lnTo>
                  <a:lnTo>
                    <a:pt x="319" y="803"/>
                  </a:lnTo>
                  <a:lnTo>
                    <a:pt x="280" y="839"/>
                  </a:lnTo>
                  <a:lnTo>
                    <a:pt x="262" y="848"/>
                  </a:lnTo>
                  <a:lnTo>
                    <a:pt x="250" y="854"/>
                  </a:lnTo>
                  <a:lnTo>
                    <a:pt x="249" y="863"/>
                  </a:lnTo>
                  <a:lnTo>
                    <a:pt x="249" y="872"/>
                  </a:lnTo>
                  <a:lnTo>
                    <a:pt x="259" y="893"/>
                  </a:lnTo>
                  <a:lnTo>
                    <a:pt x="259" y="901"/>
                  </a:lnTo>
                  <a:lnTo>
                    <a:pt x="252" y="908"/>
                  </a:lnTo>
                  <a:lnTo>
                    <a:pt x="241" y="911"/>
                  </a:lnTo>
                  <a:lnTo>
                    <a:pt x="241" y="917"/>
                  </a:lnTo>
                  <a:lnTo>
                    <a:pt x="246" y="923"/>
                  </a:lnTo>
                  <a:lnTo>
                    <a:pt x="261" y="928"/>
                  </a:lnTo>
                  <a:lnTo>
                    <a:pt x="291" y="937"/>
                  </a:lnTo>
                  <a:lnTo>
                    <a:pt x="295" y="943"/>
                  </a:lnTo>
                  <a:lnTo>
                    <a:pt x="291" y="955"/>
                  </a:lnTo>
                  <a:lnTo>
                    <a:pt x="277" y="964"/>
                  </a:lnTo>
                  <a:lnTo>
                    <a:pt x="268" y="976"/>
                  </a:lnTo>
                  <a:lnTo>
                    <a:pt x="238" y="965"/>
                  </a:lnTo>
                  <a:lnTo>
                    <a:pt x="231" y="967"/>
                  </a:lnTo>
                  <a:lnTo>
                    <a:pt x="222" y="979"/>
                  </a:lnTo>
                  <a:lnTo>
                    <a:pt x="220" y="988"/>
                  </a:lnTo>
                  <a:lnTo>
                    <a:pt x="241" y="1003"/>
                  </a:lnTo>
                  <a:lnTo>
                    <a:pt x="241" y="1009"/>
                  </a:lnTo>
                  <a:lnTo>
                    <a:pt x="240" y="1016"/>
                  </a:lnTo>
                  <a:lnTo>
                    <a:pt x="234" y="1022"/>
                  </a:lnTo>
                  <a:lnTo>
                    <a:pt x="220" y="1027"/>
                  </a:lnTo>
                  <a:lnTo>
                    <a:pt x="210" y="1039"/>
                  </a:lnTo>
                  <a:lnTo>
                    <a:pt x="207" y="1045"/>
                  </a:lnTo>
                  <a:lnTo>
                    <a:pt x="208" y="1052"/>
                  </a:lnTo>
                  <a:lnTo>
                    <a:pt x="216" y="1061"/>
                  </a:lnTo>
                  <a:lnTo>
                    <a:pt x="238" y="1082"/>
                  </a:lnTo>
                  <a:lnTo>
                    <a:pt x="244" y="1091"/>
                  </a:lnTo>
                  <a:lnTo>
                    <a:pt x="241" y="1100"/>
                  </a:lnTo>
                  <a:lnTo>
                    <a:pt x="223" y="1117"/>
                  </a:lnTo>
                  <a:lnTo>
                    <a:pt x="205" y="1130"/>
                  </a:lnTo>
                  <a:lnTo>
                    <a:pt x="199" y="1153"/>
                  </a:lnTo>
                  <a:lnTo>
                    <a:pt x="187" y="1180"/>
                  </a:lnTo>
                  <a:lnTo>
                    <a:pt x="214" y="1205"/>
                  </a:lnTo>
                  <a:lnTo>
                    <a:pt x="220" y="1221"/>
                  </a:lnTo>
                  <a:lnTo>
                    <a:pt x="219" y="1254"/>
                  </a:lnTo>
                  <a:lnTo>
                    <a:pt x="243" y="1256"/>
                  </a:lnTo>
                  <a:lnTo>
                    <a:pt x="247" y="1257"/>
                  </a:lnTo>
                  <a:lnTo>
                    <a:pt x="249" y="1263"/>
                  </a:lnTo>
                  <a:lnTo>
                    <a:pt x="261" y="1266"/>
                  </a:lnTo>
                  <a:lnTo>
                    <a:pt x="265" y="1271"/>
                  </a:lnTo>
                  <a:lnTo>
                    <a:pt x="261" y="1287"/>
                  </a:lnTo>
                  <a:lnTo>
                    <a:pt x="256" y="1296"/>
                  </a:lnTo>
                  <a:lnTo>
                    <a:pt x="259" y="1302"/>
                  </a:lnTo>
                  <a:lnTo>
                    <a:pt x="277" y="1304"/>
                  </a:lnTo>
                  <a:lnTo>
                    <a:pt x="292" y="1295"/>
                  </a:lnTo>
                  <a:lnTo>
                    <a:pt x="304" y="1296"/>
                  </a:lnTo>
                  <a:lnTo>
                    <a:pt x="325" y="1296"/>
                  </a:lnTo>
                  <a:lnTo>
                    <a:pt x="354" y="1317"/>
                  </a:lnTo>
                  <a:lnTo>
                    <a:pt x="399" y="1349"/>
                  </a:lnTo>
                  <a:lnTo>
                    <a:pt x="419" y="1347"/>
                  </a:lnTo>
                  <a:lnTo>
                    <a:pt x="429" y="1353"/>
                  </a:lnTo>
                  <a:lnTo>
                    <a:pt x="465" y="1350"/>
                  </a:lnTo>
                  <a:lnTo>
                    <a:pt x="497" y="1373"/>
                  </a:lnTo>
                  <a:lnTo>
                    <a:pt x="506" y="1400"/>
                  </a:lnTo>
                  <a:lnTo>
                    <a:pt x="516" y="1404"/>
                  </a:lnTo>
                  <a:lnTo>
                    <a:pt x="527" y="1415"/>
                  </a:lnTo>
                  <a:lnTo>
                    <a:pt x="534" y="1434"/>
                  </a:lnTo>
                  <a:lnTo>
                    <a:pt x="569" y="1427"/>
                  </a:lnTo>
                  <a:lnTo>
                    <a:pt x="585" y="1406"/>
                  </a:lnTo>
                  <a:lnTo>
                    <a:pt x="600" y="1421"/>
                  </a:lnTo>
                  <a:lnTo>
                    <a:pt x="611" y="1431"/>
                  </a:lnTo>
                  <a:lnTo>
                    <a:pt x="635" y="1434"/>
                  </a:lnTo>
                  <a:lnTo>
                    <a:pt x="653" y="1437"/>
                  </a:lnTo>
                  <a:lnTo>
                    <a:pt x="657" y="1409"/>
                  </a:lnTo>
                  <a:lnTo>
                    <a:pt x="665" y="1391"/>
                  </a:lnTo>
                  <a:lnTo>
                    <a:pt x="668" y="1379"/>
                  </a:lnTo>
                  <a:lnTo>
                    <a:pt x="702" y="1391"/>
                  </a:lnTo>
                  <a:lnTo>
                    <a:pt x="717" y="1385"/>
                  </a:lnTo>
                  <a:lnTo>
                    <a:pt x="729" y="1376"/>
                  </a:lnTo>
                  <a:lnTo>
                    <a:pt x="734" y="1386"/>
                  </a:lnTo>
                  <a:lnTo>
                    <a:pt x="752" y="1367"/>
                  </a:lnTo>
                  <a:lnTo>
                    <a:pt x="741" y="1349"/>
                  </a:lnTo>
                  <a:lnTo>
                    <a:pt x="738" y="1338"/>
                  </a:lnTo>
                  <a:lnTo>
                    <a:pt x="770" y="1319"/>
                  </a:lnTo>
                  <a:lnTo>
                    <a:pt x="791" y="1313"/>
                  </a:lnTo>
                  <a:lnTo>
                    <a:pt x="806" y="1311"/>
                  </a:lnTo>
                  <a:lnTo>
                    <a:pt x="821" y="1310"/>
                  </a:lnTo>
                  <a:lnTo>
                    <a:pt x="824" y="1311"/>
                  </a:lnTo>
                  <a:lnTo>
                    <a:pt x="837" y="1326"/>
                  </a:lnTo>
                  <a:lnTo>
                    <a:pt x="848" y="1346"/>
                  </a:lnTo>
                  <a:lnTo>
                    <a:pt x="858" y="1353"/>
                  </a:lnTo>
                  <a:lnTo>
                    <a:pt x="879" y="1334"/>
                  </a:lnTo>
                  <a:lnTo>
                    <a:pt x="902" y="1310"/>
                  </a:lnTo>
                  <a:lnTo>
                    <a:pt x="913" y="1298"/>
                  </a:lnTo>
                  <a:lnTo>
                    <a:pt x="916" y="1266"/>
                  </a:lnTo>
                  <a:lnTo>
                    <a:pt x="928" y="1278"/>
                  </a:lnTo>
                  <a:lnTo>
                    <a:pt x="943" y="1260"/>
                  </a:lnTo>
                  <a:lnTo>
                    <a:pt x="977" y="1277"/>
                  </a:lnTo>
                  <a:lnTo>
                    <a:pt x="989" y="1268"/>
                  </a:lnTo>
                  <a:lnTo>
                    <a:pt x="1004" y="1257"/>
                  </a:lnTo>
                  <a:lnTo>
                    <a:pt x="1024" y="1236"/>
                  </a:lnTo>
                  <a:lnTo>
                    <a:pt x="1019" y="1175"/>
                  </a:lnTo>
                  <a:lnTo>
                    <a:pt x="1018" y="1124"/>
                  </a:lnTo>
                  <a:lnTo>
                    <a:pt x="1016" y="1115"/>
                  </a:lnTo>
                  <a:lnTo>
                    <a:pt x="994" y="1097"/>
                  </a:lnTo>
                  <a:lnTo>
                    <a:pt x="968" y="1081"/>
                  </a:lnTo>
                  <a:lnTo>
                    <a:pt x="950" y="1061"/>
                  </a:lnTo>
                  <a:lnTo>
                    <a:pt x="955" y="1051"/>
                  </a:lnTo>
                  <a:lnTo>
                    <a:pt x="980" y="1052"/>
                  </a:lnTo>
                  <a:lnTo>
                    <a:pt x="1030" y="1037"/>
                  </a:lnTo>
                  <a:lnTo>
                    <a:pt x="1060" y="1025"/>
                  </a:lnTo>
                  <a:lnTo>
                    <a:pt x="1081" y="1013"/>
                  </a:lnTo>
                  <a:lnTo>
                    <a:pt x="1094" y="1012"/>
                  </a:lnTo>
                  <a:lnTo>
                    <a:pt x="1115" y="1013"/>
                  </a:lnTo>
                  <a:lnTo>
                    <a:pt x="1112" y="989"/>
                  </a:lnTo>
                  <a:lnTo>
                    <a:pt x="1112" y="949"/>
                  </a:lnTo>
                  <a:lnTo>
                    <a:pt x="1102" y="926"/>
                  </a:lnTo>
                  <a:lnTo>
                    <a:pt x="1105" y="919"/>
                  </a:lnTo>
                  <a:lnTo>
                    <a:pt x="1114" y="914"/>
                  </a:lnTo>
                  <a:lnTo>
                    <a:pt x="1132" y="923"/>
                  </a:lnTo>
                  <a:lnTo>
                    <a:pt x="1150" y="923"/>
                  </a:lnTo>
                  <a:lnTo>
                    <a:pt x="1168" y="920"/>
                  </a:lnTo>
                  <a:lnTo>
                    <a:pt x="1187" y="917"/>
                  </a:lnTo>
                  <a:lnTo>
                    <a:pt x="1202" y="902"/>
                  </a:lnTo>
                  <a:lnTo>
                    <a:pt x="1220" y="872"/>
                  </a:lnTo>
                  <a:lnTo>
                    <a:pt x="1223" y="851"/>
                  </a:lnTo>
                  <a:lnTo>
                    <a:pt x="1223" y="844"/>
                  </a:lnTo>
                  <a:lnTo>
                    <a:pt x="1196" y="811"/>
                  </a:lnTo>
                  <a:lnTo>
                    <a:pt x="1184" y="788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678" y="1721"/>
              <a:ext cx="280" cy="219"/>
            </a:xfrm>
            <a:custGeom>
              <a:avLst/>
              <a:gdLst>
                <a:gd name="T0" fmla="*/ 3 w 324"/>
                <a:gd name="T1" fmla="*/ 2 h 267"/>
                <a:gd name="T2" fmla="*/ 3 w 324"/>
                <a:gd name="T3" fmla="*/ 2 h 267"/>
                <a:gd name="T4" fmla="*/ 3 w 324"/>
                <a:gd name="T5" fmla="*/ 2 h 267"/>
                <a:gd name="T6" fmla="*/ 3 w 324"/>
                <a:gd name="T7" fmla="*/ 2 h 267"/>
                <a:gd name="T8" fmla="*/ 3 w 324"/>
                <a:gd name="T9" fmla="*/ 2 h 267"/>
                <a:gd name="T10" fmla="*/ 3 w 324"/>
                <a:gd name="T11" fmla="*/ 2 h 267"/>
                <a:gd name="T12" fmla="*/ 3 w 324"/>
                <a:gd name="T13" fmla="*/ 2 h 267"/>
                <a:gd name="T14" fmla="*/ 3 w 324"/>
                <a:gd name="T15" fmla="*/ 2 h 267"/>
                <a:gd name="T16" fmla="*/ 3 w 324"/>
                <a:gd name="T17" fmla="*/ 2 h 267"/>
                <a:gd name="T18" fmla="*/ 3 w 324"/>
                <a:gd name="T19" fmla="*/ 2 h 267"/>
                <a:gd name="T20" fmla="*/ 3 w 324"/>
                <a:gd name="T21" fmla="*/ 2 h 267"/>
                <a:gd name="T22" fmla="*/ 3 w 324"/>
                <a:gd name="T23" fmla="*/ 2 h 267"/>
                <a:gd name="T24" fmla="*/ 3 w 324"/>
                <a:gd name="T25" fmla="*/ 2 h 267"/>
                <a:gd name="T26" fmla="*/ 6 w 324"/>
                <a:gd name="T27" fmla="*/ 0 h 267"/>
                <a:gd name="T28" fmla="*/ 6 w 324"/>
                <a:gd name="T29" fmla="*/ 2 h 267"/>
                <a:gd name="T30" fmla="*/ 6 w 324"/>
                <a:gd name="T31" fmla="*/ 2 h 267"/>
                <a:gd name="T32" fmla="*/ 6 w 324"/>
                <a:gd name="T33" fmla="*/ 2 h 267"/>
                <a:gd name="T34" fmla="*/ 6 w 324"/>
                <a:gd name="T35" fmla="*/ 2 h 267"/>
                <a:gd name="T36" fmla="*/ 7 w 324"/>
                <a:gd name="T37" fmla="*/ 2 h 267"/>
                <a:gd name="T38" fmla="*/ 7 w 324"/>
                <a:gd name="T39" fmla="*/ 2 h 267"/>
                <a:gd name="T40" fmla="*/ 7 w 324"/>
                <a:gd name="T41" fmla="*/ 2 h 267"/>
                <a:gd name="T42" fmla="*/ 8 w 324"/>
                <a:gd name="T43" fmla="*/ 2 h 267"/>
                <a:gd name="T44" fmla="*/ 8 w 324"/>
                <a:gd name="T45" fmla="*/ 2 h 267"/>
                <a:gd name="T46" fmla="*/ 8 w 324"/>
                <a:gd name="T47" fmla="*/ 2 h 267"/>
                <a:gd name="T48" fmla="*/ 8 w 324"/>
                <a:gd name="T49" fmla="*/ 2 h 267"/>
                <a:gd name="T50" fmla="*/ 9 w 324"/>
                <a:gd name="T51" fmla="*/ 2 h 267"/>
                <a:gd name="T52" fmla="*/ 9 w 324"/>
                <a:gd name="T53" fmla="*/ 2 h 267"/>
                <a:gd name="T54" fmla="*/ 9 w 324"/>
                <a:gd name="T55" fmla="*/ 2 h 267"/>
                <a:gd name="T56" fmla="*/ 9 w 324"/>
                <a:gd name="T57" fmla="*/ 2 h 267"/>
                <a:gd name="T58" fmla="*/ 8 w 324"/>
                <a:gd name="T59" fmla="*/ 2 h 267"/>
                <a:gd name="T60" fmla="*/ 8 w 324"/>
                <a:gd name="T61" fmla="*/ 2 h 267"/>
                <a:gd name="T62" fmla="*/ 8 w 324"/>
                <a:gd name="T63" fmla="*/ 2 h 267"/>
                <a:gd name="T64" fmla="*/ 7 w 324"/>
                <a:gd name="T65" fmla="*/ 2 h 267"/>
                <a:gd name="T66" fmla="*/ 7 w 324"/>
                <a:gd name="T67" fmla="*/ 2 h 267"/>
                <a:gd name="T68" fmla="*/ 7 w 324"/>
                <a:gd name="T69" fmla="*/ 2 h 267"/>
                <a:gd name="T70" fmla="*/ 7 w 324"/>
                <a:gd name="T71" fmla="*/ 2 h 267"/>
                <a:gd name="T72" fmla="*/ 6 w 324"/>
                <a:gd name="T73" fmla="*/ 2 h 267"/>
                <a:gd name="T74" fmla="*/ 6 w 324"/>
                <a:gd name="T75" fmla="*/ 2 h 267"/>
                <a:gd name="T76" fmla="*/ 5 w 324"/>
                <a:gd name="T77" fmla="*/ 2 h 267"/>
                <a:gd name="T78" fmla="*/ 5 w 324"/>
                <a:gd name="T79" fmla="*/ 2 h 267"/>
                <a:gd name="T80" fmla="*/ 4 w 324"/>
                <a:gd name="T81" fmla="*/ 2 h 267"/>
                <a:gd name="T82" fmla="*/ 3 w 324"/>
                <a:gd name="T83" fmla="*/ 2 h 267"/>
                <a:gd name="T84" fmla="*/ 3 w 324"/>
                <a:gd name="T85" fmla="*/ 2 h 267"/>
                <a:gd name="T86" fmla="*/ 3 w 324"/>
                <a:gd name="T87" fmla="*/ 2 h 267"/>
                <a:gd name="T88" fmla="*/ 3 w 324"/>
                <a:gd name="T89" fmla="*/ 2 h 267"/>
                <a:gd name="T90" fmla="*/ 3 w 324"/>
                <a:gd name="T91" fmla="*/ 2 h 267"/>
                <a:gd name="T92" fmla="*/ 3 w 324"/>
                <a:gd name="T93" fmla="*/ 2 h 267"/>
                <a:gd name="T94" fmla="*/ 3 w 324"/>
                <a:gd name="T95" fmla="*/ 2 h 267"/>
                <a:gd name="T96" fmla="*/ 3 w 324"/>
                <a:gd name="T97" fmla="*/ 2 h 267"/>
                <a:gd name="T98" fmla="*/ 3 w 324"/>
                <a:gd name="T99" fmla="*/ 2 h 267"/>
                <a:gd name="T100" fmla="*/ 3 w 324"/>
                <a:gd name="T101" fmla="*/ 2 h 267"/>
                <a:gd name="T102" fmla="*/ 3 w 324"/>
                <a:gd name="T103" fmla="*/ 2 h 267"/>
                <a:gd name="T104" fmla="*/ 3 w 324"/>
                <a:gd name="T105" fmla="*/ 2 h 267"/>
                <a:gd name="T106" fmla="*/ 3 w 324"/>
                <a:gd name="T107" fmla="*/ 2 h 267"/>
                <a:gd name="T108" fmla="*/ 3 w 324"/>
                <a:gd name="T109" fmla="*/ 2 h 267"/>
                <a:gd name="T110" fmla="*/ 3 w 324"/>
                <a:gd name="T111" fmla="*/ 2 h 267"/>
                <a:gd name="T112" fmla="*/ 3 w 324"/>
                <a:gd name="T113" fmla="*/ 2 h 267"/>
                <a:gd name="T114" fmla="*/ 3 w 324"/>
                <a:gd name="T115" fmla="*/ 2 h 267"/>
                <a:gd name="T116" fmla="*/ 0 w 324"/>
                <a:gd name="T117" fmla="*/ 2 h 267"/>
                <a:gd name="T118" fmla="*/ 1 w 324"/>
                <a:gd name="T119" fmla="*/ 2 h 267"/>
                <a:gd name="T120" fmla="*/ 3 w 324"/>
                <a:gd name="T121" fmla="*/ 2 h 267"/>
                <a:gd name="T122" fmla="*/ 3 w 324"/>
                <a:gd name="T123" fmla="*/ 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4"/>
                <a:gd name="T187" fmla="*/ 0 h 267"/>
                <a:gd name="T188" fmla="*/ 324 w 324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4" h="267">
                  <a:moveTo>
                    <a:pt x="24" y="90"/>
                  </a:moveTo>
                  <a:lnTo>
                    <a:pt x="45" y="105"/>
                  </a:lnTo>
                  <a:lnTo>
                    <a:pt x="55" y="107"/>
                  </a:lnTo>
                  <a:lnTo>
                    <a:pt x="61" y="99"/>
                  </a:lnTo>
                  <a:lnTo>
                    <a:pt x="64" y="90"/>
                  </a:lnTo>
                  <a:lnTo>
                    <a:pt x="61" y="81"/>
                  </a:lnTo>
                  <a:lnTo>
                    <a:pt x="51" y="54"/>
                  </a:lnTo>
                  <a:lnTo>
                    <a:pt x="45" y="36"/>
                  </a:lnTo>
                  <a:lnTo>
                    <a:pt x="46" y="23"/>
                  </a:lnTo>
                  <a:lnTo>
                    <a:pt x="54" y="14"/>
                  </a:lnTo>
                  <a:lnTo>
                    <a:pt x="67" y="9"/>
                  </a:lnTo>
                  <a:lnTo>
                    <a:pt x="111" y="8"/>
                  </a:lnTo>
                  <a:lnTo>
                    <a:pt x="126" y="11"/>
                  </a:lnTo>
                  <a:lnTo>
                    <a:pt x="196" y="0"/>
                  </a:lnTo>
                  <a:lnTo>
                    <a:pt x="189" y="14"/>
                  </a:lnTo>
                  <a:lnTo>
                    <a:pt x="186" y="27"/>
                  </a:lnTo>
                  <a:lnTo>
                    <a:pt x="189" y="32"/>
                  </a:lnTo>
                  <a:lnTo>
                    <a:pt x="204" y="30"/>
                  </a:lnTo>
                  <a:lnTo>
                    <a:pt x="225" y="20"/>
                  </a:lnTo>
                  <a:lnTo>
                    <a:pt x="234" y="20"/>
                  </a:lnTo>
                  <a:lnTo>
                    <a:pt x="241" y="26"/>
                  </a:lnTo>
                  <a:lnTo>
                    <a:pt x="244" y="35"/>
                  </a:lnTo>
                  <a:lnTo>
                    <a:pt x="246" y="90"/>
                  </a:lnTo>
                  <a:lnTo>
                    <a:pt x="250" y="98"/>
                  </a:lnTo>
                  <a:lnTo>
                    <a:pt x="261" y="104"/>
                  </a:lnTo>
                  <a:lnTo>
                    <a:pt x="304" y="98"/>
                  </a:lnTo>
                  <a:lnTo>
                    <a:pt x="316" y="99"/>
                  </a:lnTo>
                  <a:lnTo>
                    <a:pt x="324" y="111"/>
                  </a:lnTo>
                  <a:lnTo>
                    <a:pt x="309" y="137"/>
                  </a:lnTo>
                  <a:lnTo>
                    <a:pt x="274" y="168"/>
                  </a:lnTo>
                  <a:lnTo>
                    <a:pt x="253" y="170"/>
                  </a:lnTo>
                  <a:lnTo>
                    <a:pt x="244" y="171"/>
                  </a:lnTo>
                  <a:lnTo>
                    <a:pt x="234" y="183"/>
                  </a:lnTo>
                  <a:lnTo>
                    <a:pt x="231" y="215"/>
                  </a:lnTo>
                  <a:lnTo>
                    <a:pt x="223" y="225"/>
                  </a:lnTo>
                  <a:lnTo>
                    <a:pt x="216" y="227"/>
                  </a:lnTo>
                  <a:lnTo>
                    <a:pt x="204" y="224"/>
                  </a:lnTo>
                  <a:lnTo>
                    <a:pt x="189" y="234"/>
                  </a:lnTo>
                  <a:lnTo>
                    <a:pt x="174" y="228"/>
                  </a:lnTo>
                  <a:lnTo>
                    <a:pt x="162" y="230"/>
                  </a:lnTo>
                  <a:lnTo>
                    <a:pt x="144" y="251"/>
                  </a:lnTo>
                  <a:lnTo>
                    <a:pt x="130" y="255"/>
                  </a:lnTo>
                  <a:lnTo>
                    <a:pt x="114" y="254"/>
                  </a:lnTo>
                  <a:lnTo>
                    <a:pt x="112" y="234"/>
                  </a:lnTo>
                  <a:lnTo>
                    <a:pt x="91" y="236"/>
                  </a:lnTo>
                  <a:lnTo>
                    <a:pt x="82" y="261"/>
                  </a:lnTo>
                  <a:lnTo>
                    <a:pt x="72" y="265"/>
                  </a:lnTo>
                  <a:lnTo>
                    <a:pt x="34" y="267"/>
                  </a:lnTo>
                  <a:lnTo>
                    <a:pt x="28" y="264"/>
                  </a:lnTo>
                  <a:lnTo>
                    <a:pt x="30" y="257"/>
                  </a:lnTo>
                  <a:lnTo>
                    <a:pt x="39" y="251"/>
                  </a:lnTo>
                  <a:lnTo>
                    <a:pt x="42" y="243"/>
                  </a:lnTo>
                  <a:lnTo>
                    <a:pt x="40" y="239"/>
                  </a:lnTo>
                  <a:lnTo>
                    <a:pt x="9" y="251"/>
                  </a:lnTo>
                  <a:lnTo>
                    <a:pt x="22" y="227"/>
                  </a:lnTo>
                  <a:lnTo>
                    <a:pt x="25" y="197"/>
                  </a:lnTo>
                  <a:lnTo>
                    <a:pt x="21" y="183"/>
                  </a:lnTo>
                  <a:lnTo>
                    <a:pt x="12" y="164"/>
                  </a:lnTo>
                  <a:lnTo>
                    <a:pt x="0" y="141"/>
                  </a:lnTo>
                  <a:lnTo>
                    <a:pt x="1" y="120"/>
                  </a:lnTo>
                  <a:lnTo>
                    <a:pt x="18" y="102"/>
                  </a:lnTo>
                  <a:lnTo>
                    <a:pt x="24" y="9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382" y="2395"/>
              <a:ext cx="916" cy="719"/>
            </a:xfrm>
            <a:custGeom>
              <a:avLst/>
              <a:gdLst>
                <a:gd name="T0" fmla="*/ 25 w 1060"/>
                <a:gd name="T1" fmla="*/ 5 h 877"/>
                <a:gd name="T2" fmla="*/ 26 w 1060"/>
                <a:gd name="T3" fmla="*/ 6 h 877"/>
                <a:gd name="T4" fmla="*/ 29 w 1060"/>
                <a:gd name="T5" fmla="*/ 6 h 877"/>
                <a:gd name="T6" fmla="*/ 29 w 1060"/>
                <a:gd name="T7" fmla="*/ 6 h 877"/>
                <a:gd name="T8" fmla="*/ 30 w 1060"/>
                <a:gd name="T9" fmla="*/ 5 h 877"/>
                <a:gd name="T10" fmla="*/ 30 w 1060"/>
                <a:gd name="T11" fmla="*/ 5 h 877"/>
                <a:gd name="T12" fmla="*/ 29 w 1060"/>
                <a:gd name="T13" fmla="*/ 4 h 877"/>
                <a:gd name="T14" fmla="*/ 30 w 1060"/>
                <a:gd name="T15" fmla="*/ 4 h 877"/>
                <a:gd name="T16" fmla="*/ 31 w 1060"/>
                <a:gd name="T17" fmla="*/ 4 h 877"/>
                <a:gd name="T18" fmla="*/ 30 w 1060"/>
                <a:gd name="T19" fmla="*/ 4 h 877"/>
                <a:gd name="T20" fmla="*/ 30 w 1060"/>
                <a:gd name="T21" fmla="*/ 3 h 877"/>
                <a:gd name="T22" fmla="*/ 31 w 1060"/>
                <a:gd name="T23" fmla="*/ 2 h 877"/>
                <a:gd name="T24" fmla="*/ 29 w 1060"/>
                <a:gd name="T25" fmla="*/ 2 h 877"/>
                <a:gd name="T26" fmla="*/ 30 w 1060"/>
                <a:gd name="T27" fmla="*/ 2 h 877"/>
                <a:gd name="T28" fmla="*/ 31 w 1060"/>
                <a:gd name="T29" fmla="*/ 2 h 877"/>
                <a:gd name="T30" fmla="*/ 30 w 1060"/>
                <a:gd name="T31" fmla="*/ 2 h 877"/>
                <a:gd name="T32" fmla="*/ 29 w 1060"/>
                <a:gd name="T33" fmla="*/ 2 h 877"/>
                <a:gd name="T34" fmla="*/ 26 w 1060"/>
                <a:gd name="T35" fmla="*/ 2 h 877"/>
                <a:gd name="T36" fmla="*/ 25 w 1060"/>
                <a:gd name="T37" fmla="*/ 2 h 877"/>
                <a:gd name="T38" fmla="*/ 25 w 1060"/>
                <a:gd name="T39" fmla="*/ 2 h 877"/>
                <a:gd name="T40" fmla="*/ 22 w 1060"/>
                <a:gd name="T41" fmla="*/ 2 h 877"/>
                <a:gd name="T42" fmla="*/ 19 w 1060"/>
                <a:gd name="T43" fmla="*/ 2 h 877"/>
                <a:gd name="T44" fmla="*/ 19 w 1060"/>
                <a:gd name="T45" fmla="*/ 2 h 877"/>
                <a:gd name="T46" fmla="*/ 17 w 1060"/>
                <a:gd name="T47" fmla="*/ 2 h 877"/>
                <a:gd name="T48" fmla="*/ 16 w 1060"/>
                <a:gd name="T49" fmla="*/ 2 h 877"/>
                <a:gd name="T50" fmla="*/ 16 w 1060"/>
                <a:gd name="T51" fmla="*/ 2 h 877"/>
                <a:gd name="T52" fmla="*/ 14 w 1060"/>
                <a:gd name="T53" fmla="*/ 2 h 877"/>
                <a:gd name="T54" fmla="*/ 14 w 1060"/>
                <a:gd name="T55" fmla="*/ 2 h 877"/>
                <a:gd name="T56" fmla="*/ 12 w 1060"/>
                <a:gd name="T57" fmla="*/ 0 h 877"/>
                <a:gd name="T58" fmla="*/ 10 w 1060"/>
                <a:gd name="T59" fmla="*/ 2 h 877"/>
                <a:gd name="T60" fmla="*/ 10 w 1060"/>
                <a:gd name="T61" fmla="*/ 2 h 877"/>
                <a:gd name="T62" fmla="*/ 9 w 1060"/>
                <a:gd name="T63" fmla="*/ 2 h 877"/>
                <a:gd name="T64" fmla="*/ 8 w 1060"/>
                <a:gd name="T65" fmla="*/ 2 h 877"/>
                <a:gd name="T66" fmla="*/ 7 w 1060"/>
                <a:gd name="T67" fmla="*/ 2 h 877"/>
                <a:gd name="T68" fmla="*/ 7 w 1060"/>
                <a:gd name="T69" fmla="*/ 2 h 877"/>
                <a:gd name="T70" fmla="*/ 5 w 1060"/>
                <a:gd name="T71" fmla="*/ 2 h 877"/>
                <a:gd name="T72" fmla="*/ 3 w 1060"/>
                <a:gd name="T73" fmla="*/ 2 h 877"/>
                <a:gd name="T74" fmla="*/ 3 w 1060"/>
                <a:gd name="T75" fmla="*/ 2 h 877"/>
                <a:gd name="T76" fmla="*/ 3 w 1060"/>
                <a:gd name="T77" fmla="*/ 3 h 877"/>
                <a:gd name="T78" fmla="*/ 3 w 1060"/>
                <a:gd name="T79" fmla="*/ 4 h 877"/>
                <a:gd name="T80" fmla="*/ 3 w 1060"/>
                <a:gd name="T81" fmla="*/ 5 h 877"/>
                <a:gd name="T82" fmla="*/ 3 w 1060"/>
                <a:gd name="T83" fmla="*/ 6 h 877"/>
                <a:gd name="T84" fmla="*/ 3 w 1060"/>
                <a:gd name="T85" fmla="*/ 6 h 877"/>
                <a:gd name="T86" fmla="*/ 3 w 1060"/>
                <a:gd name="T87" fmla="*/ 7 h 877"/>
                <a:gd name="T88" fmla="*/ 5 w 1060"/>
                <a:gd name="T89" fmla="*/ 7 h 877"/>
                <a:gd name="T90" fmla="*/ 8 w 1060"/>
                <a:gd name="T91" fmla="*/ 7 h 877"/>
                <a:gd name="T92" fmla="*/ 10 w 1060"/>
                <a:gd name="T93" fmla="*/ 7 h 877"/>
                <a:gd name="T94" fmla="*/ 15 w 1060"/>
                <a:gd name="T95" fmla="*/ 7 h 877"/>
                <a:gd name="T96" fmla="*/ 16 w 1060"/>
                <a:gd name="T97" fmla="*/ 7 h 877"/>
                <a:gd name="T98" fmla="*/ 19 w 1060"/>
                <a:gd name="T99" fmla="*/ 7 h 877"/>
                <a:gd name="T100" fmla="*/ 19 w 1060"/>
                <a:gd name="T101" fmla="*/ 7 h 877"/>
                <a:gd name="T102" fmla="*/ 22 w 1060"/>
                <a:gd name="T103" fmla="*/ 6 h 877"/>
                <a:gd name="T104" fmla="*/ 21 w 1060"/>
                <a:gd name="T105" fmla="*/ 6 h 877"/>
                <a:gd name="T106" fmla="*/ 22 w 1060"/>
                <a:gd name="T107" fmla="*/ 6 h 877"/>
                <a:gd name="T108" fmla="*/ 22 w 1060"/>
                <a:gd name="T109" fmla="*/ 5 h 8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0"/>
                <a:gd name="T166" fmla="*/ 0 h 877"/>
                <a:gd name="T167" fmla="*/ 1060 w 1060"/>
                <a:gd name="T168" fmla="*/ 877 h 8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0" h="877">
                  <a:moveTo>
                    <a:pt x="707" y="589"/>
                  </a:moveTo>
                  <a:lnTo>
                    <a:pt x="770" y="607"/>
                  </a:lnTo>
                  <a:lnTo>
                    <a:pt x="810" y="611"/>
                  </a:lnTo>
                  <a:lnTo>
                    <a:pt x="821" y="616"/>
                  </a:lnTo>
                  <a:lnTo>
                    <a:pt x="828" y="625"/>
                  </a:lnTo>
                  <a:lnTo>
                    <a:pt x="839" y="653"/>
                  </a:lnTo>
                  <a:lnTo>
                    <a:pt x="852" y="662"/>
                  </a:lnTo>
                  <a:lnTo>
                    <a:pt x="867" y="665"/>
                  </a:lnTo>
                  <a:lnTo>
                    <a:pt x="891" y="655"/>
                  </a:lnTo>
                  <a:lnTo>
                    <a:pt x="905" y="652"/>
                  </a:lnTo>
                  <a:lnTo>
                    <a:pt x="922" y="658"/>
                  </a:lnTo>
                  <a:lnTo>
                    <a:pt x="934" y="667"/>
                  </a:lnTo>
                  <a:lnTo>
                    <a:pt x="938" y="683"/>
                  </a:lnTo>
                  <a:lnTo>
                    <a:pt x="940" y="691"/>
                  </a:lnTo>
                  <a:lnTo>
                    <a:pt x="946" y="697"/>
                  </a:lnTo>
                  <a:lnTo>
                    <a:pt x="967" y="692"/>
                  </a:lnTo>
                  <a:lnTo>
                    <a:pt x="1003" y="677"/>
                  </a:lnTo>
                  <a:lnTo>
                    <a:pt x="1021" y="662"/>
                  </a:lnTo>
                  <a:lnTo>
                    <a:pt x="1025" y="646"/>
                  </a:lnTo>
                  <a:lnTo>
                    <a:pt x="1025" y="631"/>
                  </a:lnTo>
                  <a:lnTo>
                    <a:pt x="1015" y="617"/>
                  </a:lnTo>
                  <a:lnTo>
                    <a:pt x="1013" y="599"/>
                  </a:lnTo>
                  <a:lnTo>
                    <a:pt x="1021" y="569"/>
                  </a:lnTo>
                  <a:lnTo>
                    <a:pt x="1019" y="557"/>
                  </a:lnTo>
                  <a:lnTo>
                    <a:pt x="1009" y="550"/>
                  </a:lnTo>
                  <a:lnTo>
                    <a:pt x="979" y="535"/>
                  </a:lnTo>
                  <a:lnTo>
                    <a:pt x="970" y="520"/>
                  </a:lnTo>
                  <a:lnTo>
                    <a:pt x="968" y="508"/>
                  </a:lnTo>
                  <a:lnTo>
                    <a:pt x="970" y="488"/>
                  </a:lnTo>
                  <a:lnTo>
                    <a:pt x="986" y="494"/>
                  </a:lnTo>
                  <a:lnTo>
                    <a:pt x="1012" y="511"/>
                  </a:lnTo>
                  <a:lnTo>
                    <a:pt x="1022" y="511"/>
                  </a:lnTo>
                  <a:lnTo>
                    <a:pt x="1028" y="502"/>
                  </a:lnTo>
                  <a:lnTo>
                    <a:pt x="1036" y="493"/>
                  </a:lnTo>
                  <a:lnTo>
                    <a:pt x="1043" y="490"/>
                  </a:lnTo>
                  <a:lnTo>
                    <a:pt x="1060" y="488"/>
                  </a:lnTo>
                  <a:lnTo>
                    <a:pt x="1052" y="461"/>
                  </a:lnTo>
                  <a:lnTo>
                    <a:pt x="1045" y="454"/>
                  </a:lnTo>
                  <a:lnTo>
                    <a:pt x="1037" y="446"/>
                  </a:lnTo>
                  <a:lnTo>
                    <a:pt x="1016" y="446"/>
                  </a:lnTo>
                  <a:lnTo>
                    <a:pt x="1016" y="430"/>
                  </a:lnTo>
                  <a:lnTo>
                    <a:pt x="1021" y="412"/>
                  </a:lnTo>
                  <a:lnTo>
                    <a:pt x="1031" y="402"/>
                  </a:lnTo>
                  <a:lnTo>
                    <a:pt x="1043" y="390"/>
                  </a:lnTo>
                  <a:lnTo>
                    <a:pt x="1048" y="366"/>
                  </a:lnTo>
                  <a:lnTo>
                    <a:pt x="1060" y="334"/>
                  </a:lnTo>
                  <a:lnTo>
                    <a:pt x="1060" y="325"/>
                  </a:lnTo>
                  <a:lnTo>
                    <a:pt x="1051" y="312"/>
                  </a:lnTo>
                  <a:lnTo>
                    <a:pt x="1006" y="288"/>
                  </a:lnTo>
                  <a:lnTo>
                    <a:pt x="955" y="264"/>
                  </a:lnTo>
                  <a:lnTo>
                    <a:pt x="943" y="261"/>
                  </a:lnTo>
                  <a:lnTo>
                    <a:pt x="955" y="243"/>
                  </a:lnTo>
                  <a:lnTo>
                    <a:pt x="964" y="235"/>
                  </a:lnTo>
                  <a:lnTo>
                    <a:pt x="979" y="226"/>
                  </a:lnTo>
                  <a:lnTo>
                    <a:pt x="994" y="222"/>
                  </a:lnTo>
                  <a:lnTo>
                    <a:pt x="1001" y="216"/>
                  </a:lnTo>
                  <a:lnTo>
                    <a:pt x="1009" y="196"/>
                  </a:lnTo>
                  <a:lnTo>
                    <a:pt x="1021" y="184"/>
                  </a:lnTo>
                  <a:lnTo>
                    <a:pt x="1033" y="175"/>
                  </a:lnTo>
                  <a:lnTo>
                    <a:pt x="1048" y="163"/>
                  </a:lnTo>
                  <a:lnTo>
                    <a:pt x="1051" y="156"/>
                  </a:lnTo>
                  <a:lnTo>
                    <a:pt x="1049" y="148"/>
                  </a:lnTo>
                  <a:lnTo>
                    <a:pt x="1045" y="141"/>
                  </a:lnTo>
                  <a:lnTo>
                    <a:pt x="1013" y="124"/>
                  </a:lnTo>
                  <a:lnTo>
                    <a:pt x="994" y="109"/>
                  </a:lnTo>
                  <a:lnTo>
                    <a:pt x="976" y="102"/>
                  </a:lnTo>
                  <a:lnTo>
                    <a:pt x="958" y="96"/>
                  </a:lnTo>
                  <a:lnTo>
                    <a:pt x="938" y="82"/>
                  </a:lnTo>
                  <a:lnTo>
                    <a:pt x="920" y="78"/>
                  </a:lnTo>
                  <a:lnTo>
                    <a:pt x="905" y="61"/>
                  </a:lnTo>
                  <a:lnTo>
                    <a:pt x="899" y="46"/>
                  </a:lnTo>
                  <a:lnTo>
                    <a:pt x="884" y="42"/>
                  </a:lnTo>
                  <a:lnTo>
                    <a:pt x="872" y="48"/>
                  </a:lnTo>
                  <a:lnTo>
                    <a:pt x="854" y="48"/>
                  </a:lnTo>
                  <a:lnTo>
                    <a:pt x="837" y="54"/>
                  </a:lnTo>
                  <a:lnTo>
                    <a:pt x="827" y="46"/>
                  </a:lnTo>
                  <a:lnTo>
                    <a:pt x="816" y="46"/>
                  </a:lnTo>
                  <a:lnTo>
                    <a:pt x="819" y="66"/>
                  </a:lnTo>
                  <a:lnTo>
                    <a:pt x="828" y="78"/>
                  </a:lnTo>
                  <a:lnTo>
                    <a:pt x="822" y="100"/>
                  </a:lnTo>
                  <a:lnTo>
                    <a:pt x="801" y="108"/>
                  </a:lnTo>
                  <a:lnTo>
                    <a:pt x="764" y="102"/>
                  </a:lnTo>
                  <a:lnTo>
                    <a:pt x="750" y="100"/>
                  </a:lnTo>
                  <a:lnTo>
                    <a:pt x="735" y="106"/>
                  </a:lnTo>
                  <a:lnTo>
                    <a:pt x="717" y="105"/>
                  </a:lnTo>
                  <a:lnTo>
                    <a:pt x="698" y="121"/>
                  </a:lnTo>
                  <a:lnTo>
                    <a:pt x="683" y="123"/>
                  </a:lnTo>
                  <a:lnTo>
                    <a:pt x="671" y="127"/>
                  </a:lnTo>
                  <a:lnTo>
                    <a:pt x="656" y="120"/>
                  </a:lnTo>
                  <a:lnTo>
                    <a:pt x="647" y="130"/>
                  </a:lnTo>
                  <a:lnTo>
                    <a:pt x="639" y="126"/>
                  </a:lnTo>
                  <a:lnTo>
                    <a:pt x="632" y="129"/>
                  </a:lnTo>
                  <a:lnTo>
                    <a:pt x="609" y="117"/>
                  </a:lnTo>
                  <a:lnTo>
                    <a:pt x="603" y="88"/>
                  </a:lnTo>
                  <a:lnTo>
                    <a:pt x="596" y="66"/>
                  </a:lnTo>
                  <a:lnTo>
                    <a:pt x="594" y="48"/>
                  </a:lnTo>
                  <a:lnTo>
                    <a:pt x="590" y="36"/>
                  </a:lnTo>
                  <a:lnTo>
                    <a:pt x="579" y="28"/>
                  </a:lnTo>
                  <a:lnTo>
                    <a:pt x="566" y="30"/>
                  </a:lnTo>
                  <a:lnTo>
                    <a:pt x="548" y="24"/>
                  </a:lnTo>
                  <a:lnTo>
                    <a:pt x="534" y="10"/>
                  </a:lnTo>
                  <a:lnTo>
                    <a:pt x="528" y="6"/>
                  </a:lnTo>
                  <a:lnTo>
                    <a:pt x="531" y="25"/>
                  </a:lnTo>
                  <a:lnTo>
                    <a:pt x="530" y="36"/>
                  </a:lnTo>
                  <a:lnTo>
                    <a:pt x="513" y="42"/>
                  </a:lnTo>
                  <a:lnTo>
                    <a:pt x="507" y="57"/>
                  </a:lnTo>
                  <a:lnTo>
                    <a:pt x="497" y="63"/>
                  </a:lnTo>
                  <a:lnTo>
                    <a:pt x="483" y="60"/>
                  </a:lnTo>
                  <a:lnTo>
                    <a:pt x="473" y="58"/>
                  </a:lnTo>
                  <a:lnTo>
                    <a:pt x="455" y="45"/>
                  </a:lnTo>
                  <a:lnTo>
                    <a:pt x="453" y="34"/>
                  </a:lnTo>
                  <a:lnTo>
                    <a:pt x="444" y="24"/>
                  </a:lnTo>
                  <a:lnTo>
                    <a:pt x="444" y="13"/>
                  </a:lnTo>
                  <a:lnTo>
                    <a:pt x="438" y="10"/>
                  </a:lnTo>
                  <a:lnTo>
                    <a:pt x="434" y="0"/>
                  </a:lnTo>
                  <a:lnTo>
                    <a:pt x="428" y="0"/>
                  </a:lnTo>
                  <a:lnTo>
                    <a:pt x="417" y="4"/>
                  </a:lnTo>
                  <a:lnTo>
                    <a:pt x="401" y="1"/>
                  </a:lnTo>
                  <a:lnTo>
                    <a:pt x="388" y="22"/>
                  </a:lnTo>
                  <a:lnTo>
                    <a:pt x="373" y="22"/>
                  </a:lnTo>
                  <a:lnTo>
                    <a:pt x="363" y="22"/>
                  </a:lnTo>
                  <a:lnTo>
                    <a:pt x="361" y="48"/>
                  </a:lnTo>
                  <a:lnTo>
                    <a:pt x="351" y="52"/>
                  </a:lnTo>
                  <a:lnTo>
                    <a:pt x="352" y="72"/>
                  </a:lnTo>
                  <a:lnTo>
                    <a:pt x="342" y="76"/>
                  </a:lnTo>
                  <a:lnTo>
                    <a:pt x="333" y="72"/>
                  </a:lnTo>
                  <a:lnTo>
                    <a:pt x="310" y="70"/>
                  </a:lnTo>
                  <a:lnTo>
                    <a:pt x="306" y="85"/>
                  </a:lnTo>
                  <a:lnTo>
                    <a:pt x="292" y="85"/>
                  </a:lnTo>
                  <a:lnTo>
                    <a:pt x="286" y="99"/>
                  </a:lnTo>
                  <a:lnTo>
                    <a:pt x="271" y="99"/>
                  </a:lnTo>
                  <a:lnTo>
                    <a:pt x="253" y="99"/>
                  </a:lnTo>
                  <a:lnTo>
                    <a:pt x="247" y="103"/>
                  </a:lnTo>
                  <a:lnTo>
                    <a:pt x="244" y="139"/>
                  </a:lnTo>
                  <a:lnTo>
                    <a:pt x="241" y="180"/>
                  </a:lnTo>
                  <a:lnTo>
                    <a:pt x="225" y="193"/>
                  </a:lnTo>
                  <a:lnTo>
                    <a:pt x="226" y="204"/>
                  </a:lnTo>
                  <a:lnTo>
                    <a:pt x="237" y="223"/>
                  </a:lnTo>
                  <a:lnTo>
                    <a:pt x="225" y="237"/>
                  </a:lnTo>
                  <a:lnTo>
                    <a:pt x="241" y="253"/>
                  </a:lnTo>
                  <a:lnTo>
                    <a:pt x="228" y="273"/>
                  </a:lnTo>
                  <a:lnTo>
                    <a:pt x="181" y="277"/>
                  </a:lnTo>
                  <a:lnTo>
                    <a:pt x="177" y="288"/>
                  </a:lnTo>
                  <a:lnTo>
                    <a:pt x="180" y="306"/>
                  </a:lnTo>
                  <a:lnTo>
                    <a:pt x="163" y="313"/>
                  </a:lnTo>
                  <a:lnTo>
                    <a:pt x="148" y="327"/>
                  </a:lnTo>
                  <a:lnTo>
                    <a:pt x="135" y="327"/>
                  </a:lnTo>
                  <a:lnTo>
                    <a:pt x="124" y="330"/>
                  </a:lnTo>
                  <a:lnTo>
                    <a:pt x="118" y="319"/>
                  </a:lnTo>
                  <a:lnTo>
                    <a:pt x="102" y="313"/>
                  </a:lnTo>
                  <a:lnTo>
                    <a:pt x="90" y="303"/>
                  </a:lnTo>
                  <a:lnTo>
                    <a:pt x="69" y="283"/>
                  </a:lnTo>
                  <a:lnTo>
                    <a:pt x="60" y="283"/>
                  </a:lnTo>
                  <a:lnTo>
                    <a:pt x="49" y="306"/>
                  </a:lnTo>
                  <a:lnTo>
                    <a:pt x="36" y="324"/>
                  </a:lnTo>
                  <a:lnTo>
                    <a:pt x="39" y="381"/>
                  </a:lnTo>
                  <a:lnTo>
                    <a:pt x="37" y="393"/>
                  </a:lnTo>
                  <a:lnTo>
                    <a:pt x="18" y="419"/>
                  </a:lnTo>
                  <a:lnTo>
                    <a:pt x="15" y="428"/>
                  </a:lnTo>
                  <a:lnTo>
                    <a:pt x="15" y="439"/>
                  </a:lnTo>
                  <a:lnTo>
                    <a:pt x="24" y="464"/>
                  </a:lnTo>
                  <a:lnTo>
                    <a:pt x="27" y="479"/>
                  </a:lnTo>
                  <a:lnTo>
                    <a:pt x="27" y="508"/>
                  </a:lnTo>
                  <a:lnTo>
                    <a:pt x="19" y="539"/>
                  </a:lnTo>
                  <a:lnTo>
                    <a:pt x="0" y="565"/>
                  </a:lnTo>
                  <a:lnTo>
                    <a:pt x="24" y="601"/>
                  </a:lnTo>
                  <a:lnTo>
                    <a:pt x="33" y="641"/>
                  </a:lnTo>
                  <a:lnTo>
                    <a:pt x="30" y="673"/>
                  </a:lnTo>
                  <a:lnTo>
                    <a:pt x="37" y="677"/>
                  </a:lnTo>
                  <a:lnTo>
                    <a:pt x="42" y="683"/>
                  </a:lnTo>
                  <a:lnTo>
                    <a:pt x="43" y="698"/>
                  </a:lnTo>
                  <a:lnTo>
                    <a:pt x="55" y="700"/>
                  </a:lnTo>
                  <a:lnTo>
                    <a:pt x="64" y="713"/>
                  </a:lnTo>
                  <a:lnTo>
                    <a:pt x="78" y="749"/>
                  </a:lnTo>
                  <a:lnTo>
                    <a:pt x="106" y="803"/>
                  </a:lnTo>
                  <a:lnTo>
                    <a:pt x="111" y="821"/>
                  </a:lnTo>
                  <a:lnTo>
                    <a:pt x="123" y="839"/>
                  </a:lnTo>
                  <a:lnTo>
                    <a:pt x="135" y="847"/>
                  </a:lnTo>
                  <a:lnTo>
                    <a:pt x="153" y="845"/>
                  </a:lnTo>
                  <a:lnTo>
                    <a:pt x="174" y="839"/>
                  </a:lnTo>
                  <a:lnTo>
                    <a:pt x="193" y="839"/>
                  </a:lnTo>
                  <a:lnTo>
                    <a:pt x="222" y="853"/>
                  </a:lnTo>
                  <a:lnTo>
                    <a:pt x="244" y="868"/>
                  </a:lnTo>
                  <a:lnTo>
                    <a:pt x="262" y="874"/>
                  </a:lnTo>
                  <a:lnTo>
                    <a:pt x="285" y="877"/>
                  </a:lnTo>
                  <a:lnTo>
                    <a:pt x="300" y="877"/>
                  </a:lnTo>
                  <a:lnTo>
                    <a:pt x="318" y="872"/>
                  </a:lnTo>
                  <a:lnTo>
                    <a:pt x="367" y="853"/>
                  </a:lnTo>
                  <a:lnTo>
                    <a:pt x="391" y="848"/>
                  </a:lnTo>
                  <a:lnTo>
                    <a:pt x="438" y="838"/>
                  </a:lnTo>
                  <a:lnTo>
                    <a:pt x="461" y="829"/>
                  </a:lnTo>
                  <a:lnTo>
                    <a:pt x="507" y="799"/>
                  </a:lnTo>
                  <a:lnTo>
                    <a:pt x="524" y="793"/>
                  </a:lnTo>
                  <a:lnTo>
                    <a:pt x="554" y="793"/>
                  </a:lnTo>
                  <a:lnTo>
                    <a:pt x="567" y="791"/>
                  </a:lnTo>
                  <a:lnTo>
                    <a:pt x="576" y="787"/>
                  </a:lnTo>
                  <a:lnTo>
                    <a:pt x="582" y="776"/>
                  </a:lnTo>
                  <a:lnTo>
                    <a:pt x="591" y="773"/>
                  </a:lnTo>
                  <a:lnTo>
                    <a:pt x="617" y="782"/>
                  </a:lnTo>
                  <a:lnTo>
                    <a:pt x="635" y="785"/>
                  </a:lnTo>
                  <a:lnTo>
                    <a:pt x="642" y="791"/>
                  </a:lnTo>
                  <a:lnTo>
                    <a:pt x="653" y="805"/>
                  </a:lnTo>
                  <a:lnTo>
                    <a:pt x="662" y="827"/>
                  </a:lnTo>
                  <a:lnTo>
                    <a:pt x="672" y="838"/>
                  </a:lnTo>
                  <a:lnTo>
                    <a:pt x="687" y="842"/>
                  </a:lnTo>
                  <a:lnTo>
                    <a:pt x="714" y="841"/>
                  </a:lnTo>
                  <a:lnTo>
                    <a:pt x="722" y="811"/>
                  </a:lnTo>
                  <a:lnTo>
                    <a:pt x="734" y="770"/>
                  </a:lnTo>
                  <a:lnTo>
                    <a:pt x="734" y="755"/>
                  </a:lnTo>
                  <a:lnTo>
                    <a:pt x="729" y="742"/>
                  </a:lnTo>
                  <a:lnTo>
                    <a:pt x="723" y="733"/>
                  </a:lnTo>
                  <a:lnTo>
                    <a:pt x="689" y="709"/>
                  </a:lnTo>
                  <a:lnTo>
                    <a:pt x="686" y="700"/>
                  </a:lnTo>
                  <a:lnTo>
                    <a:pt x="686" y="691"/>
                  </a:lnTo>
                  <a:lnTo>
                    <a:pt x="699" y="671"/>
                  </a:lnTo>
                  <a:lnTo>
                    <a:pt x="701" y="658"/>
                  </a:lnTo>
                  <a:lnTo>
                    <a:pt x="698" y="635"/>
                  </a:lnTo>
                  <a:lnTo>
                    <a:pt x="692" y="613"/>
                  </a:lnTo>
                  <a:lnTo>
                    <a:pt x="693" y="605"/>
                  </a:lnTo>
                  <a:lnTo>
                    <a:pt x="707" y="589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425" y="2458"/>
              <a:ext cx="825" cy="659"/>
            </a:xfrm>
            <a:custGeom>
              <a:avLst/>
              <a:gdLst>
                <a:gd name="T0" fmla="*/ 22 w 955"/>
                <a:gd name="T1" fmla="*/ 6 h 805"/>
                <a:gd name="T2" fmla="*/ 22 w 955"/>
                <a:gd name="T3" fmla="*/ 6 h 805"/>
                <a:gd name="T4" fmla="*/ 22 w 955"/>
                <a:gd name="T5" fmla="*/ 6 h 805"/>
                <a:gd name="T6" fmla="*/ 19 w 955"/>
                <a:gd name="T7" fmla="*/ 6 h 805"/>
                <a:gd name="T8" fmla="*/ 16 w 955"/>
                <a:gd name="T9" fmla="*/ 6 h 805"/>
                <a:gd name="T10" fmla="*/ 14 w 955"/>
                <a:gd name="T11" fmla="*/ 6 h 805"/>
                <a:gd name="T12" fmla="*/ 14 w 955"/>
                <a:gd name="T13" fmla="*/ 5 h 805"/>
                <a:gd name="T14" fmla="*/ 12 w 955"/>
                <a:gd name="T15" fmla="*/ 5 h 805"/>
                <a:gd name="T16" fmla="*/ 12 w 955"/>
                <a:gd name="T17" fmla="*/ 6 h 805"/>
                <a:gd name="T18" fmla="*/ 12 w 955"/>
                <a:gd name="T19" fmla="*/ 6 h 805"/>
                <a:gd name="T20" fmla="*/ 10 w 955"/>
                <a:gd name="T21" fmla="*/ 6 h 805"/>
                <a:gd name="T22" fmla="*/ 9 w 955"/>
                <a:gd name="T23" fmla="*/ 7 h 805"/>
                <a:gd name="T24" fmla="*/ 8 w 955"/>
                <a:gd name="T25" fmla="*/ 6 h 805"/>
                <a:gd name="T26" fmla="*/ 7 w 955"/>
                <a:gd name="T27" fmla="*/ 6 h 805"/>
                <a:gd name="T28" fmla="*/ 6 w 955"/>
                <a:gd name="T29" fmla="*/ 6 h 805"/>
                <a:gd name="T30" fmla="*/ 5 w 955"/>
                <a:gd name="T31" fmla="*/ 6 h 805"/>
                <a:gd name="T32" fmla="*/ 6 w 955"/>
                <a:gd name="T33" fmla="*/ 5 h 805"/>
                <a:gd name="T34" fmla="*/ 6 w 955"/>
                <a:gd name="T35" fmla="*/ 4 h 805"/>
                <a:gd name="T36" fmla="*/ 3 w 955"/>
                <a:gd name="T37" fmla="*/ 4 h 805"/>
                <a:gd name="T38" fmla="*/ 3 w 955"/>
                <a:gd name="T39" fmla="*/ 4 h 805"/>
                <a:gd name="T40" fmla="*/ 3 w 955"/>
                <a:gd name="T41" fmla="*/ 4 h 805"/>
                <a:gd name="T42" fmla="*/ 3 w 955"/>
                <a:gd name="T43" fmla="*/ 3 h 805"/>
                <a:gd name="T44" fmla="*/ 3 w 955"/>
                <a:gd name="T45" fmla="*/ 2 h 805"/>
                <a:gd name="T46" fmla="*/ 3 w 955"/>
                <a:gd name="T47" fmla="*/ 2 h 805"/>
                <a:gd name="T48" fmla="*/ 3 w 955"/>
                <a:gd name="T49" fmla="*/ 2 h 805"/>
                <a:gd name="T50" fmla="*/ 3 w 955"/>
                <a:gd name="T51" fmla="*/ 2 h 805"/>
                <a:gd name="T52" fmla="*/ 4 w 955"/>
                <a:gd name="T53" fmla="*/ 2 h 805"/>
                <a:gd name="T54" fmla="*/ 7 w 955"/>
                <a:gd name="T55" fmla="*/ 2 h 805"/>
                <a:gd name="T56" fmla="*/ 9 w 955"/>
                <a:gd name="T57" fmla="*/ 2 h 805"/>
                <a:gd name="T58" fmla="*/ 12 w 955"/>
                <a:gd name="T59" fmla="*/ 2 h 805"/>
                <a:gd name="T60" fmla="*/ 14 w 955"/>
                <a:gd name="T61" fmla="*/ 2 h 805"/>
                <a:gd name="T62" fmla="*/ 16 w 955"/>
                <a:gd name="T63" fmla="*/ 2 h 805"/>
                <a:gd name="T64" fmla="*/ 16 w 955"/>
                <a:gd name="T65" fmla="*/ 2 h 805"/>
                <a:gd name="T66" fmla="*/ 16 w 955"/>
                <a:gd name="T67" fmla="*/ 2 h 805"/>
                <a:gd name="T68" fmla="*/ 19 w 955"/>
                <a:gd name="T69" fmla="*/ 0 h 805"/>
                <a:gd name="T70" fmla="*/ 19 w 955"/>
                <a:gd name="T71" fmla="*/ 2 h 805"/>
                <a:gd name="T72" fmla="*/ 19 w 955"/>
                <a:gd name="T73" fmla="*/ 2 h 805"/>
                <a:gd name="T74" fmla="*/ 19 w 955"/>
                <a:gd name="T75" fmla="*/ 2 h 805"/>
                <a:gd name="T76" fmla="*/ 19 w 955"/>
                <a:gd name="T77" fmla="*/ 2 h 805"/>
                <a:gd name="T78" fmla="*/ 22 w 955"/>
                <a:gd name="T79" fmla="*/ 2 h 805"/>
                <a:gd name="T80" fmla="*/ 22 w 955"/>
                <a:gd name="T81" fmla="*/ 2 h 805"/>
                <a:gd name="T82" fmla="*/ 22 w 955"/>
                <a:gd name="T83" fmla="*/ 2 h 805"/>
                <a:gd name="T84" fmla="*/ 21 w 955"/>
                <a:gd name="T85" fmla="*/ 2 h 805"/>
                <a:gd name="T86" fmla="*/ 22 w 955"/>
                <a:gd name="T87" fmla="*/ 2 h 805"/>
                <a:gd name="T88" fmla="*/ 22 w 955"/>
                <a:gd name="T89" fmla="*/ 2 h 805"/>
                <a:gd name="T90" fmla="*/ 22 w 955"/>
                <a:gd name="T91" fmla="*/ 3 h 805"/>
                <a:gd name="T92" fmla="*/ 25 w 955"/>
                <a:gd name="T93" fmla="*/ 2 h 805"/>
                <a:gd name="T94" fmla="*/ 26 w 955"/>
                <a:gd name="T95" fmla="*/ 2 h 805"/>
                <a:gd name="T96" fmla="*/ 28 w 955"/>
                <a:gd name="T97" fmla="*/ 2 h 805"/>
                <a:gd name="T98" fmla="*/ 27 w 955"/>
                <a:gd name="T99" fmla="*/ 3 h 805"/>
                <a:gd name="T100" fmla="*/ 28 w 955"/>
                <a:gd name="T101" fmla="*/ 4 h 805"/>
                <a:gd name="T102" fmla="*/ 29 w 955"/>
                <a:gd name="T103" fmla="*/ 4 h 805"/>
                <a:gd name="T104" fmla="*/ 26 w 955"/>
                <a:gd name="T105" fmla="*/ 5 h 805"/>
                <a:gd name="T106" fmla="*/ 26 w 955"/>
                <a:gd name="T107" fmla="*/ 5 h 805"/>
                <a:gd name="T108" fmla="*/ 26 w 955"/>
                <a:gd name="T109" fmla="*/ 6 h 805"/>
                <a:gd name="T110" fmla="*/ 25 w 955"/>
                <a:gd name="T111" fmla="*/ 6 h 805"/>
                <a:gd name="T112" fmla="*/ 22 w 955"/>
                <a:gd name="T113" fmla="*/ 6 h 805"/>
                <a:gd name="T114" fmla="*/ 22 w 955"/>
                <a:gd name="T115" fmla="*/ 6 h 8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805"/>
                <a:gd name="T176" fmla="*/ 955 w 955"/>
                <a:gd name="T177" fmla="*/ 805 h 8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805">
                  <a:moveTo>
                    <a:pt x="715" y="720"/>
                  </a:moveTo>
                  <a:lnTo>
                    <a:pt x="703" y="732"/>
                  </a:lnTo>
                  <a:lnTo>
                    <a:pt x="701" y="736"/>
                  </a:lnTo>
                  <a:lnTo>
                    <a:pt x="703" y="742"/>
                  </a:lnTo>
                  <a:lnTo>
                    <a:pt x="712" y="744"/>
                  </a:lnTo>
                  <a:lnTo>
                    <a:pt x="718" y="751"/>
                  </a:lnTo>
                  <a:lnTo>
                    <a:pt x="718" y="760"/>
                  </a:lnTo>
                  <a:lnTo>
                    <a:pt x="713" y="768"/>
                  </a:lnTo>
                  <a:lnTo>
                    <a:pt x="704" y="778"/>
                  </a:lnTo>
                  <a:lnTo>
                    <a:pt x="691" y="765"/>
                  </a:lnTo>
                  <a:lnTo>
                    <a:pt x="664" y="757"/>
                  </a:lnTo>
                  <a:lnTo>
                    <a:pt x="622" y="760"/>
                  </a:lnTo>
                  <a:lnTo>
                    <a:pt x="592" y="766"/>
                  </a:lnTo>
                  <a:lnTo>
                    <a:pt x="581" y="766"/>
                  </a:lnTo>
                  <a:lnTo>
                    <a:pt x="563" y="762"/>
                  </a:lnTo>
                  <a:lnTo>
                    <a:pt x="542" y="741"/>
                  </a:lnTo>
                  <a:lnTo>
                    <a:pt x="524" y="724"/>
                  </a:lnTo>
                  <a:lnTo>
                    <a:pt x="493" y="702"/>
                  </a:lnTo>
                  <a:lnTo>
                    <a:pt x="473" y="666"/>
                  </a:lnTo>
                  <a:lnTo>
                    <a:pt x="459" y="648"/>
                  </a:lnTo>
                  <a:lnTo>
                    <a:pt x="446" y="639"/>
                  </a:lnTo>
                  <a:lnTo>
                    <a:pt x="437" y="643"/>
                  </a:lnTo>
                  <a:lnTo>
                    <a:pt x="425" y="645"/>
                  </a:lnTo>
                  <a:lnTo>
                    <a:pt x="407" y="640"/>
                  </a:lnTo>
                  <a:lnTo>
                    <a:pt x="396" y="645"/>
                  </a:lnTo>
                  <a:lnTo>
                    <a:pt x="396" y="661"/>
                  </a:lnTo>
                  <a:lnTo>
                    <a:pt x="390" y="679"/>
                  </a:lnTo>
                  <a:lnTo>
                    <a:pt x="396" y="682"/>
                  </a:lnTo>
                  <a:lnTo>
                    <a:pt x="410" y="706"/>
                  </a:lnTo>
                  <a:lnTo>
                    <a:pt x="411" y="717"/>
                  </a:lnTo>
                  <a:lnTo>
                    <a:pt x="407" y="738"/>
                  </a:lnTo>
                  <a:lnTo>
                    <a:pt x="384" y="751"/>
                  </a:lnTo>
                  <a:lnTo>
                    <a:pt x="365" y="756"/>
                  </a:lnTo>
                  <a:lnTo>
                    <a:pt x="351" y="777"/>
                  </a:lnTo>
                  <a:lnTo>
                    <a:pt x="338" y="783"/>
                  </a:lnTo>
                  <a:lnTo>
                    <a:pt x="303" y="805"/>
                  </a:lnTo>
                  <a:lnTo>
                    <a:pt x="288" y="804"/>
                  </a:lnTo>
                  <a:lnTo>
                    <a:pt x="278" y="795"/>
                  </a:lnTo>
                  <a:lnTo>
                    <a:pt x="267" y="781"/>
                  </a:lnTo>
                  <a:lnTo>
                    <a:pt x="260" y="780"/>
                  </a:lnTo>
                  <a:lnTo>
                    <a:pt x="251" y="783"/>
                  </a:lnTo>
                  <a:lnTo>
                    <a:pt x="243" y="783"/>
                  </a:lnTo>
                  <a:lnTo>
                    <a:pt x="228" y="774"/>
                  </a:lnTo>
                  <a:lnTo>
                    <a:pt x="210" y="769"/>
                  </a:lnTo>
                  <a:lnTo>
                    <a:pt x="188" y="739"/>
                  </a:lnTo>
                  <a:lnTo>
                    <a:pt x="195" y="723"/>
                  </a:lnTo>
                  <a:lnTo>
                    <a:pt x="195" y="715"/>
                  </a:lnTo>
                  <a:lnTo>
                    <a:pt x="179" y="694"/>
                  </a:lnTo>
                  <a:lnTo>
                    <a:pt x="197" y="684"/>
                  </a:lnTo>
                  <a:lnTo>
                    <a:pt x="207" y="645"/>
                  </a:lnTo>
                  <a:lnTo>
                    <a:pt x="204" y="624"/>
                  </a:lnTo>
                  <a:lnTo>
                    <a:pt x="195" y="598"/>
                  </a:lnTo>
                  <a:lnTo>
                    <a:pt x="194" y="582"/>
                  </a:lnTo>
                  <a:lnTo>
                    <a:pt x="203" y="537"/>
                  </a:lnTo>
                  <a:lnTo>
                    <a:pt x="176" y="516"/>
                  </a:lnTo>
                  <a:lnTo>
                    <a:pt x="149" y="496"/>
                  </a:lnTo>
                  <a:lnTo>
                    <a:pt x="126" y="493"/>
                  </a:lnTo>
                  <a:lnTo>
                    <a:pt x="72" y="498"/>
                  </a:lnTo>
                  <a:lnTo>
                    <a:pt x="47" y="501"/>
                  </a:lnTo>
                  <a:lnTo>
                    <a:pt x="23" y="493"/>
                  </a:lnTo>
                  <a:lnTo>
                    <a:pt x="0" y="468"/>
                  </a:lnTo>
                  <a:lnTo>
                    <a:pt x="15" y="454"/>
                  </a:lnTo>
                  <a:lnTo>
                    <a:pt x="36" y="445"/>
                  </a:lnTo>
                  <a:lnTo>
                    <a:pt x="39" y="429"/>
                  </a:lnTo>
                  <a:lnTo>
                    <a:pt x="53" y="405"/>
                  </a:lnTo>
                  <a:lnTo>
                    <a:pt x="74" y="381"/>
                  </a:lnTo>
                  <a:lnTo>
                    <a:pt x="101" y="348"/>
                  </a:lnTo>
                  <a:lnTo>
                    <a:pt x="114" y="329"/>
                  </a:lnTo>
                  <a:lnTo>
                    <a:pt x="116" y="306"/>
                  </a:lnTo>
                  <a:lnTo>
                    <a:pt x="111" y="288"/>
                  </a:lnTo>
                  <a:lnTo>
                    <a:pt x="104" y="272"/>
                  </a:lnTo>
                  <a:lnTo>
                    <a:pt x="99" y="255"/>
                  </a:lnTo>
                  <a:lnTo>
                    <a:pt x="83" y="237"/>
                  </a:lnTo>
                  <a:lnTo>
                    <a:pt x="66" y="221"/>
                  </a:lnTo>
                  <a:lnTo>
                    <a:pt x="71" y="210"/>
                  </a:lnTo>
                  <a:lnTo>
                    <a:pt x="87" y="204"/>
                  </a:lnTo>
                  <a:lnTo>
                    <a:pt x="96" y="188"/>
                  </a:lnTo>
                  <a:lnTo>
                    <a:pt x="105" y="174"/>
                  </a:lnTo>
                  <a:lnTo>
                    <a:pt x="119" y="159"/>
                  </a:lnTo>
                  <a:lnTo>
                    <a:pt x="128" y="155"/>
                  </a:lnTo>
                  <a:lnTo>
                    <a:pt x="146" y="147"/>
                  </a:lnTo>
                  <a:lnTo>
                    <a:pt x="161" y="144"/>
                  </a:lnTo>
                  <a:lnTo>
                    <a:pt x="198" y="167"/>
                  </a:lnTo>
                  <a:lnTo>
                    <a:pt x="213" y="167"/>
                  </a:lnTo>
                  <a:lnTo>
                    <a:pt x="248" y="146"/>
                  </a:lnTo>
                  <a:lnTo>
                    <a:pt x="273" y="135"/>
                  </a:lnTo>
                  <a:lnTo>
                    <a:pt x="294" y="134"/>
                  </a:lnTo>
                  <a:lnTo>
                    <a:pt x="356" y="140"/>
                  </a:lnTo>
                  <a:lnTo>
                    <a:pt x="404" y="134"/>
                  </a:lnTo>
                  <a:lnTo>
                    <a:pt x="441" y="129"/>
                  </a:lnTo>
                  <a:lnTo>
                    <a:pt x="456" y="134"/>
                  </a:lnTo>
                  <a:lnTo>
                    <a:pt x="452" y="96"/>
                  </a:lnTo>
                  <a:lnTo>
                    <a:pt x="459" y="89"/>
                  </a:lnTo>
                  <a:lnTo>
                    <a:pt x="479" y="69"/>
                  </a:lnTo>
                  <a:lnTo>
                    <a:pt x="505" y="57"/>
                  </a:lnTo>
                  <a:lnTo>
                    <a:pt x="523" y="66"/>
                  </a:lnTo>
                  <a:lnTo>
                    <a:pt x="532" y="84"/>
                  </a:lnTo>
                  <a:lnTo>
                    <a:pt x="539" y="89"/>
                  </a:lnTo>
                  <a:lnTo>
                    <a:pt x="553" y="87"/>
                  </a:lnTo>
                  <a:lnTo>
                    <a:pt x="568" y="84"/>
                  </a:lnTo>
                  <a:lnTo>
                    <a:pt x="581" y="75"/>
                  </a:lnTo>
                  <a:lnTo>
                    <a:pt x="589" y="59"/>
                  </a:lnTo>
                  <a:lnTo>
                    <a:pt x="599" y="23"/>
                  </a:lnTo>
                  <a:lnTo>
                    <a:pt x="610" y="5"/>
                  </a:lnTo>
                  <a:lnTo>
                    <a:pt x="623" y="0"/>
                  </a:lnTo>
                  <a:lnTo>
                    <a:pt x="641" y="3"/>
                  </a:lnTo>
                  <a:lnTo>
                    <a:pt x="638" y="26"/>
                  </a:lnTo>
                  <a:lnTo>
                    <a:pt x="661" y="23"/>
                  </a:lnTo>
                  <a:lnTo>
                    <a:pt x="664" y="36"/>
                  </a:lnTo>
                  <a:lnTo>
                    <a:pt x="647" y="39"/>
                  </a:lnTo>
                  <a:lnTo>
                    <a:pt x="638" y="45"/>
                  </a:lnTo>
                  <a:lnTo>
                    <a:pt x="634" y="57"/>
                  </a:lnTo>
                  <a:lnTo>
                    <a:pt x="634" y="62"/>
                  </a:lnTo>
                  <a:lnTo>
                    <a:pt x="644" y="78"/>
                  </a:lnTo>
                  <a:lnTo>
                    <a:pt x="637" y="107"/>
                  </a:lnTo>
                  <a:lnTo>
                    <a:pt x="625" y="128"/>
                  </a:lnTo>
                  <a:lnTo>
                    <a:pt x="649" y="134"/>
                  </a:lnTo>
                  <a:lnTo>
                    <a:pt x="682" y="129"/>
                  </a:lnTo>
                  <a:lnTo>
                    <a:pt x="691" y="123"/>
                  </a:lnTo>
                  <a:lnTo>
                    <a:pt x="703" y="123"/>
                  </a:lnTo>
                  <a:lnTo>
                    <a:pt x="722" y="116"/>
                  </a:lnTo>
                  <a:lnTo>
                    <a:pt x="728" y="123"/>
                  </a:lnTo>
                  <a:lnTo>
                    <a:pt x="737" y="153"/>
                  </a:lnTo>
                  <a:lnTo>
                    <a:pt x="740" y="191"/>
                  </a:lnTo>
                  <a:lnTo>
                    <a:pt x="727" y="195"/>
                  </a:lnTo>
                  <a:lnTo>
                    <a:pt x="721" y="200"/>
                  </a:lnTo>
                  <a:lnTo>
                    <a:pt x="704" y="221"/>
                  </a:lnTo>
                  <a:lnTo>
                    <a:pt x="695" y="225"/>
                  </a:lnTo>
                  <a:lnTo>
                    <a:pt x="689" y="233"/>
                  </a:lnTo>
                  <a:lnTo>
                    <a:pt x="722" y="254"/>
                  </a:lnTo>
                  <a:lnTo>
                    <a:pt x="722" y="258"/>
                  </a:lnTo>
                  <a:lnTo>
                    <a:pt x="737" y="297"/>
                  </a:lnTo>
                  <a:lnTo>
                    <a:pt x="739" y="306"/>
                  </a:lnTo>
                  <a:lnTo>
                    <a:pt x="728" y="317"/>
                  </a:lnTo>
                  <a:lnTo>
                    <a:pt x="739" y="330"/>
                  </a:lnTo>
                  <a:lnTo>
                    <a:pt x="740" y="363"/>
                  </a:lnTo>
                  <a:lnTo>
                    <a:pt x="749" y="373"/>
                  </a:lnTo>
                  <a:lnTo>
                    <a:pt x="766" y="367"/>
                  </a:lnTo>
                  <a:lnTo>
                    <a:pt x="797" y="363"/>
                  </a:lnTo>
                  <a:lnTo>
                    <a:pt x="809" y="345"/>
                  </a:lnTo>
                  <a:lnTo>
                    <a:pt x="836" y="352"/>
                  </a:lnTo>
                  <a:lnTo>
                    <a:pt x="851" y="336"/>
                  </a:lnTo>
                  <a:lnTo>
                    <a:pt x="866" y="329"/>
                  </a:lnTo>
                  <a:lnTo>
                    <a:pt x="878" y="323"/>
                  </a:lnTo>
                  <a:lnTo>
                    <a:pt x="893" y="326"/>
                  </a:lnTo>
                  <a:lnTo>
                    <a:pt x="910" y="333"/>
                  </a:lnTo>
                  <a:lnTo>
                    <a:pt x="931" y="327"/>
                  </a:lnTo>
                  <a:lnTo>
                    <a:pt x="929" y="375"/>
                  </a:lnTo>
                  <a:lnTo>
                    <a:pt x="932" y="399"/>
                  </a:lnTo>
                  <a:lnTo>
                    <a:pt x="922" y="408"/>
                  </a:lnTo>
                  <a:lnTo>
                    <a:pt x="920" y="417"/>
                  </a:lnTo>
                  <a:lnTo>
                    <a:pt x="922" y="430"/>
                  </a:lnTo>
                  <a:lnTo>
                    <a:pt x="928" y="448"/>
                  </a:lnTo>
                  <a:lnTo>
                    <a:pt x="953" y="499"/>
                  </a:lnTo>
                  <a:lnTo>
                    <a:pt x="955" y="513"/>
                  </a:lnTo>
                  <a:lnTo>
                    <a:pt x="947" y="534"/>
                  </a:lnTo>
                  <a:lnTo>
                    <a:pt x="914" y="559"/>
                  </a:lnTo>
                  <a:lnTo>
                    <a:pt x="908" y="568"/>
                  </a:lnTo>
                  <a:lnTo>
                    <a:pt x="902" y="585"/>
                  </a:lnTo>
                  <a:lnTo>
                    <a:pt x="901" y="598"/>
                  </a:lnTo>
                  <a:lnTo>
                    <a:pt x="901" y="618"/>
                  </a:lnTo>
                  <a:lnTo>
                    <a:pt x="901" y="643"/>
                  </a:lnTo>
                  <a:lnTo>
                    <a:pt x="898" y="663"/>
                  </a:lnTo>
                  <a:lnTo>
                    <a:pt x="895" y="669"/>
                  </a:lnTo>
                  <a:lnTo>
                    <a:pt x="886" y="676"/>
                  </a:lnTo>
                  <a:lnTo>
                    <a:pt x="868" y="679"/>
                  </a:lnTo>
                  <a:lnTo>
                    <a:pt x="841" y="675"/>
                  </a:lnTo>
                  <a:lnTo>
                    <a:pt x="818" y="669"/>
                  </a:lnTo>
                  <a:lnTo>
                    <a:pt x="811" y="669"/>
                  </a:lnTo>
                  <a:lnTo>
                    <a:pt x="802" y="672"/>
                  </a:lnTo>
                  <a:lnTo>
                    <a:pt x="785" y="702"/>
                  </a:lnTo>
                  <a:lnTo>
                    <a:pt x="770" y="715"/>
                  </a:lnTo>
                  <a:lnTo>
                    <a:pt x="755" y="721"/>
                  </a:lnTo>
                  <a:lnTo>
                    <a:pt x="740" y="721"/>
                  </a:lnTo>
                  <a:lnTo>
                    <a:pt x="715" y="72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965" y="2193"/>
              <a:ext cx="763" cy="754"/>
            </a:xfrm>
            <a:custGeom>
              <a:avLst/>
              <a:gdLst>
                <a:gd name="T0" fmla="*/ 16 w 883"/>
                <a:gd name="T1" fmla="*/ 5 h 920"/>
                <a:gd name="T2" fmla="*/ 19 w 883"/>
                <a:gd name="T3" fmla="*/ 5 h 920"/>
                <a:gd name="T4" fmla="*/ 19 w 883"/>
                <a:gd name="T5" fmla="*/ 5 h 920"/>
                <a:gd name="T6" fmla="*/ 22 w 883"/>
                <a:gd name="T7" fmla="*/ 4 h 920"/>
                <a:gd name="T8" fmla="*/ 22 w 883"/>
                <a:gd name="T9" fmla="*/ 4 h 920"/>
                <a:gd name="T10" fmla="*/ 22 w 883"/>
                <a:gd name="T11" fmla="*/ 2 h 920"/>
                <a:gd name="T12" fmla="*/ 23 w 883"/>
                <a:gd name="T13" fmla="*/ 2 h 920"/>
                <a:gd name="T14" fmla="*/ 25 w 883"/>
                <a:gd name="T15" fmla="*/ 2 h 920"/>
                <a:gd name="T16" fmla="*/ 26 w 883"/>
                <a:gd name="T17" fmla="*/ 2 h 920"/>
                <a:gd name="T18" fmla="*/ 26 w 883"/>
                <a:gd name="T19" fmla="*/ 2 h 920"/>
                <a:gd name="T20" fmla="*/ 25 w 883"/>
                <a:gd name="T21" fmla="*/ 2 h 920"/>
                <a:gd name="T22" fmla="*/ 22 w 883"/>
                <a:gd name="T23" fmla="*/ 2 h 920"/>
                <a:gd name="T24" fmla="*/ 22 w 883"/>
                <a:gd name="T25" fmla="*/ 2 h 920"/>
                <a:gd name="T26" fmla="*/ 19 w 883"/>
                <a:gd name="T27" fmla="*/ 2 h 920"/>
                <a:gd name="T28" fmla="*/ 19 w 883"/>
                <a:gd name="T29" fmla="*/ 2 h 920"/>
                <a:gd name="T30" fmla="*/ 19 w 883"/>
                <a:gd name="T31" fmla="*/ 2 h 920"/>
                <a:gd name="T32" fmla="*/ 16 w 883"/>
                <a:gd name="T33" fmla="*/ 2 h 920"/>
                <a:gd name="T34" fmla="*/ 16 w 883"/>
                <a:gd name="T35" fmla="*/ 2 h 920"/>
                <a:gd name="T36" fmla="*/ 14 w 883"/>
                <a:gd name="T37" fmla="*/ 2 h 920"/>
                <a:gd name="T38" fmla="*/ 14 w 883"/>
                <a:gd name="T39" fmla="*/ 2 h 920"/>
                <a:gd name="T40" fmla="*/ 12 w 883"/>
                <a:gd name="T41" fmla="*/ 2 h 920"/>
                <a:gd name="T42" fmla="*/ 11 w 883"/>
                <a:gd name="T43" fmla="*/ 2 h 920"/>
                <a:gd name="T44" fmla="*/ 9 w 883"/>
                <a:gd name="T45" fmla="*/ 2 h 920"/>
                <a:gd name="T46" fmla="*/ 8 w 883"/>
                <a:gd name="T47" fmla="*/ 2 h 920"/>
                <a:gd name="T48" fmla="*/ 5 w 883"/>
                <a:gd name="T49" fmla="*/ 2 h 920"/>
                <a:gd name="T50" fmla="*/ 5 w 883"/>
                <a:gd name="T51" fmla="*/ 2 h 920"/>
                <a:gd name="T52" fmla="*/ 3 w 883"/>
                <a:gd name="T53" fmla="*/ 2 h 920"/>
                <a:gd name="T54" fmla="*/ 3 w 883"/>
                <a:gd name="T55" fmla="*/ 2 h 920"/>
                <a:gd name="T56" fmla="*/ 3 w 883"/>
                <a:gd name="T57" fmla="*/ 2 h 920"/>
                <a:gd name="T58" fmla="*/ 3 w 883"/>
                <a:gd name="T59" fmla="*/ 2 h 920"/>
                <a:gd name="T60" fmla="*/ 3 w 883"/>
                <a:gd name="T61" fmla="*/ 2 h 920"/>
                <a:gd name="T62" fmla="*/ 3 w 883"/>
                <a:gd name="T63" fmla="*/ 3 h 920"/>
                <a:gd name="T64" fmla="*/ 0 w 883"/>
                <a:gd name="T65" fmla="*/ 4 h 920"/>
                <a:gd name="T66" fmla="*/ 3 w 883"/>
                <a:gd name="T67" fmla="*/ 4 h 920"/>
                <a:gd name="T68" fmla="*/ 3 w 883"/>
                <a:gd name="T69" fmla="*/ 4 h 920"/>
                <a:gd name="T70" fmla="*/ 3 w 883"/>
                <a:gd name="T71" fmla="*/ 5 h 920"/>
                <a:gd name="T72" fmla="*/ 3 w 883"/>
                <a:gd name="T73" fmla="*/ 5 h 920"/>
                <a:gd name="T74" fmla="*/ 3 w 883"/>
                <a:gd name="T75" fmla="*/ 6 h 920"/>
                <a:gd name="T76" fmla="*/ 6 w 883"/>
                <a:gd name="T77" fmla="*/ 6 h 920"/>
                <a:gd name="T78" fmla="*/ 8 w 883"/>
                <a:gd name="T79" fmla="*/ 6 h 920"/>
                <a:gd name="T80" fmla="*/ 9 w 883"/>
                <a:gd name="T81" fmla="*/ 6 h 920"/>
                <a:gd name="T82" fmla="*/ 9 w 883"/>
                <a:gd name="T83" fmla="*/ 6 h 920"/>
                <a:gd name="T84" fmla="*/ 9 w 883"/>
                <a:gd name="T85" fmla="*/ 7 h 920"/>
                <a:gd name="T86" fmla="*/ 10 w 883"/>
                <a:gd name="T87" fmla="*/ 7 h 920"/>
                <a:gd name="T88" fmla="*/ 12 w 883"/>
                <a:gd name="T89" fmla="*/ 7 h 920"/>
                <a:gd name="T90" fmla="*/ 12 w 883"/>
                <a:gd name="T91" fmla="*/ 7 h 920"/>
                <a:gd name="T92" fmla="*/ 12 w 883"/>
                <a:gd name="T93" fmla="*/ 7 h 920"/>
                <a:gd name="T94" fmla="*/ 12 w 883"/>
                <a:gd name="T95" fmla="*/ 7 h 920"/>
                <a:gd name="T96" fmla="*/ 14 w 883"/>
                <a:gd name="T97" fmla="*/ 7 h 920"/>
                <a:gd name="T98" fmla="*/ 15 w 883"/>
                <a:gd name="T99" fmla="*/ 6 h 920"/>
                <a:gd name="T100" fmla="*/ 14 w 883"/>
                <a:gd name="T101" fmla="*/ 6 h 920"/>
                <a:gd name="T102" fmla="*/ 16 w 883"/>
                <a:gd name="T103" fmla="*/ 5 h 9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3"/>
                <a:gd name="T157" fmla="*/ 0 h 920"/>
                <a:gd name="T158" fmla="*/ 883 w 883"/>
                <a:gd name="T159" fmla="*/ 920 h 9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3" h="920">
                  <a:moveTo>
                    <a:pt x="518" y="571"/>
                  </a:moveTo>
                  <a:lnTo>
                    <a:pt x="531" y="553"/>
                  </a:lnTo>
                  <a:lnTo>
                    <a:pt x="542" y="530"/>
                  </a:lnTo>
                  <a:lnTo>
                    <a:pt x="551" y="530"/>
                  </a:lnTo>
                  <a:lnTo>
                    <a:pt x="572" y="550"/>
                  </a:lnTo>
                  <a:lnTo>
                    <a:pt x="584" y="560"/>
                  </a:lnTo>
                  <a:lnTo>
                    <a:pt x="600" y="566"/>
                  </a:lnTo>
                  <a:lnTo>
                    <a:pt x="606" y="577"/>
                  </a:lnTo>
                  <a:lnTo>
                    <a:pt x="617" y="574"/>
                  </a:lnTo>
                  <a:lnTo>
                    <a:pt x="630" y="574"/>
                  </a:lnTo>
                  <a:lnTo>
                    <a:pt x="645" y="560"/>
                  </a:lnTo>
                  <a:lnTo>
                    <a:pt x="662" y="553"/>
                  </a:lnTo>
                  <a:lnTo>
                    <a:pt x="659" y="535"/>
                  </a:lnTo>
                  <a:lnTo>
                    <a:pt x="663" y="524"/>
                  </a:lnTo>
                  <a:lnTo>
                    <a:pt x="710" y="520"/>
                  </a:lnTo>
                  <a:lnTo>
                    <a:pt x="723" y="500"/>
                  </a:lnTo>
                  <a:lnTo>
                    <a:pt x="707" y="484"/>
                  </a:lnTo>
                  <a:lnTo>
                    <a:pt x="719" y="470"/>
                  </a:lnTo>
                  <a:lnTo>
                    <a:pt x="708" y="451"/>
                  </a:lnTo>
                  <a:lnTo>
                    <a:pt x="707" y="440"/>
                  </a:lnTo>
                  <a:lnTo>
                    <a:pt x="723" y="427"/>
                  </a:lnTo>
                  <a:lnTo>
                    <a:pt x="726" y="386"/>
                  </a:lnTo>
                  <a:lnTo>
                    <a:pt x="729" y="350"/>
                  </a:lnTo>
                  <a:lnTo>
                    <a:pt x="735" y="346"/>
                  </a:lnTo>
                  <a:lnTo>
                    <a:pt x="753" y="346"/>
                  </a:lnTo>
                  <a:lnTo>
                    <a:pt x="768" y="346"/>
                  </a:lnTo>
                  <a:lnTo>
                    <a:pt x="774" y="332"/>
                  </a:lnTo>
                  <a:lnTo>
                    <a:pt x="788" y="332"/>
                  </a:lnTo>
                  <a:lnTo>
                    <a:pt x="792" y="317"/>
                  </a:lnTo>
                  <a:lnTo>
                    <a:pt x="815" y="319"/>
                  </a:lnTo>
                  <a:lnTo>
                    <a:pt x="824" y="323"/>
                  </a:lnTo>
                  <a:lnTo>
                    <a:pt x="834" y="319"/>
                  </a:lnTo>
                  <a:lnTo>
                    <a:pt x="833" y="299"/>
                  </a:lnTo>
                  <a:lnTo>
                    <a:pt x="843" y="295"/>
                  </a:lnTo>
                  <a:lnTo>
                    <a:pt x="845" y="269"/>
                  </a:lnTo>
                  <a:lnTo>
                    <a:pt x="855" y="269"/>
                  </a:lnTo>
                  <a:lnTo>
                    <a:pt x="870" y="269"/>
                  </a:lnTo>
                  <a:lnTo>
                    <a:pt x="883" y="248"/>
                  </a:lnTo>
                  <a:lnTo>
                    <a:pt x="867" y="212"/>
                  </a:lnTo>
                  <a:lnTo>
                    <a:pt x="860" y="191"/>
                  </a:lnTo>
                  <a:lnTo>
                    <a:pt x="863" y="182"/>
                  </a:lnTo>
                  <a:lnTo>
                    <a:pt x="860" y="166"/>
                  </a:lnTo>
                  <a:lnTo>
                    <a:pt x="821" y="148"/>
                  </a:lnTo>
                  <a:lnTo>
                    <a:pt x="809" y="148"/>
                  </a:lnTo>
                  <a:lnTo>
                    <a:pt x="801" y="147"/>
                  </a:lnTo>
                  <a:lnTo>
                    <a:pt x="782" y="129"/>
                  </a:lnTo>
                  <a:lnTo>
                    <a:pt x="770" y="124"/>
                  </a:lnTo>
                  <a:lnTo>
                    <a:pt x="743" y="123"/>
                  </a:lnTo>
                  <a:lnTo>
                    <a:pt x="737" y="99"/>
                  </a:lnTo>
                  <a:lnTo>
                    <a:pt x="735" y="88"/>
                  </a:lnTo>
                  <a:lnTo>
                    <a:pt x="728" y="87"/>
                  </a:lnTo>
                  <a:lnTo>
                    <a:pt x="702" y="96"/>
                  </a:lnTo>
                  <a:lnTo>
                    <a:pt x="686" y="97"/>
                  </a:lnTo>
                  <a:lnTo>
                    <a:pt x="669" y="88"/>
                  </a:lnTo>
                  <a:lnTo>
                    <a:pt x="651" y="73"/>
                  </a:lnTo>
                  <a:lnTo>
                    <a:pt x="635" y="63"/>
                  </a:lnTo>
                  <a:lnTo>
                    <a:pt x="633" y="54"/>
                  </a:lnTo>
                  <a:lnTo>
                    <a:pt x="636" y="48"/>
                  </a:lnTo>
                  <a:lnTo>
                    <a:pt x="647" y="45"/>
                  </a:lnTo>
                  <a:lnTo>
                    <a:pt x="651" y="40"/>
                  </a:lnTo>
                  <a:lnTo>
                    <a:pt x="651" y="34"/>
                  </a:lnTo>
                  <a:lnTo>
                    <a:pt x="639" y="16"/>
                  </a:lnTo>
                  <a:lnTo>
                    <a:pt x="626" y="16"/>
                  </a:lnTo>
                  <a:lnTo>
                    <a:pt x="620" y="18"/>
                  </a:lnTo>
                  <a:lnTo>
                    <a:pt x="615" y="31"/>
                  </a:lnTo>
                  <a:lnTo>
                    <a:pt x="606" y="34"/>
                  </a:lnTo>
                  <a:lnTo>
                    <a:pt x="597" y="30"/>
                  </a:lnTo>
                  <a:lnTo>
                    <a:pt x="573" y="16"/>
                  </a:lnTo>
                  <a:lnTo>
                    <a:pt x="567" y="18"/>
                  </a:lnTo>
                  <a:lnTo>
                    <a:pt x="561" y="27"/>
                  </a:lnTo>
                  <a:lnTo>
                    <a:pt x="555" y="40"/>
                  </a:lnTo>
                  <a:lnTo>
                    <a:pt x="545" y="48"/>
                  </a:lnTo>
                  <a:lnTo>
                    <a:pt x="539" y="48"/>
                  </a:lnTo>
                  <a:lnTo>
                    <a:pt x="522" y="36"/>
                  </a:lnTo>
                  <a:lnTo>
                    <a:pt x="516" y="34"/>
                  </a:lnTo>
                  <a:lnTo>
                    <a:pt x="497" y="46"/>
                  </a:lnTo>
                  <a:lnTo>
                    <a:pt x="482" y="45"/>
                  </a:lnTo>
                  <a:lnTo>
                    <a:pt x="467" y="55"/>
                  </a:lnTo>
                  <a:lnTo>
                    <a:pt x="455" y="60"/>
                  </a:lnTo>
                  <a:lnTo>
                    <a:pt x="447" y="60"/>
                  </a:lnTo>
                  <a:lnTo>
                    <a:pt x="441" y="57"/>
                  </a:lnTo>
                  <a:lnTo>
                    <a:pt x="437" y="51"/>
                  </a:lnTo>
                  <a:lnTo>
                    <a:pt x="435" y="42"/>
                  </a:lnTo>
                  <a:lnTo>
                    <a:pt x="435" y="15"/>
                  </a:lnTo>
                  <a:lnTo>
                    <a:pt x="435" y="9"/>
                  </a:lnTo>
                  <a:lnTo>
                    <a:pt x="429" y="1"/>
                  </a:lnTo>
                  <a:lnTo>
                    <a:pt x="416" y="0"/>
                  </a:lnTo>
                  <a:lnTo>
                    <a:pt x="383" y="7"/>
                  </a:lnTo>
                  <a:lnTo>
                    <a:pt x="363" y="19"/>
                  </a:lnTo>
                  <a:lnTo>
                    <a:pt x="346" y="31"/>
                  </a:lnTo>
                  <a:lnTo>
                    <a:pt x="333" y="31"/>
                  </a:lnTo>
                  <a:lnTo>
                    <a:pt x="324" y="36"/>
                  </a:lnTo>
                  <a:lnTo>
                    <a:pt x="310" y="48"/>
                  </a:lnTo>
                  <a:lnTo>
                    <a:pt x="295" y="73"/>
                  </a:lnTo>
                  <a:lnTo>
                    <a:pt x="283" y="85"/>
                  </a:lnTo>
                  <a:lnTo>
                    <a:pt x="247" y="76"/>
                  </a:lnTo>
                  <a:lnTo>
                    <a:pt x="231" y="66"/>
                  </a:lnTo>
                  <a:lnTo>
                    <a:pt x="208" y="40"/>
                  </a:lnTo>
                  <a:lnTo>
                    <a:pt x="195" y="33"/>
                  </a:lnTo>
                  <a:lnTo>
                    <a:pt x="157" y="21"/>
                  </a:lnTo>
                  <a:lnTo>
                    <a:pt x="145" y="37"/>
                  </a:lnTo>
                  <a:lnTo>
                    <a:pt x="147" y="43"/>
                  </a:lnTo>
                  <a:lnTo>
                    <a:pt x="150" y="49"/>
                  </a:lnTo>
                  <a:lnTo>
                    <a:pt x="157" y="60"/>
                  </a:lnTo>
                  <a:lnTo>
                    <a:pt x="156" y="72"/>
                  </a:lnTo>
                  <a:lnTo>
                    <a:pt x="144" y="84"/>
                  </a:lnTo>
                  <a:lnTo>
                    <a:pt x="133" y="99"/>
                  </a:lnTo>
                  <a:lnTo>
                    <a:pt x="123" y="115"/>
                  </a:lnTo>
                  <a:lnTo>
                    <a:pt x="102" y="154"/>
                  </a:lnTo>
                  <a:lnTo>
                    <a:pt x="91" y="162"/>
                  </a:lnTo>
                  <a:lnTo>
                    <a:pt x="96" y="169"/>
                  </a:lnTo>
                  <a:lnTo>
                    <a:pt x="73" y="187"/>
                  </a:lnTo>
                  <a:lnTo>
                    <a:pt x="57" y="193"/>
                  </a:lnTo>
                  <a:lnTo>
                    <a:pt x="52" y="212"/>
                  </a:lnTo>
                  <a:lnTo>
                    <a:pt x="39" y="220"/>
                  </a:lnTo>
                  <a:lnTo>
                    <a:pt x="40" y="256"/>
                  </a:lnTo>
                  <a:lnTo>
                    <a:pt x="45" y="274"/>
                  </a:lnTo>
                  <a:lnTo>
                    <a:pt x="43" y="283"/>
                  </a:lnTo>
                  <a:lnTo>
                    <a:pt x="24" y="293"/>
                  </a:lnTo>
                  <a:lnTo>
                    <a:pt x="27" y="323"/>
                  </a:lnTo>
                  <a:lnTo>
                    <a:pt x="22" y="326"/>
                  </a:lnTo>
                  <a:lnTo>
                    <a:pt x="16" y="326"/>
                  </a:lnTo>
                  <a:lnTo>
                    <a:pt x="13" y="349"/>
                  </a:lnTo>
                  <a:lnTo>
                    <a:pt x="36" y="346"/>
                  </a:lnTo>
                  <a:lnTo>
                    <a:pt x="39" y="359"/>
                  </a:lnTo>
                  <a:lnTo>
                    <a:pt x="22" y="362"/>
                  </a:lnTo>
                  <a:lnTo>
                    <a:pt x="13" y="368"/>
                  </a:lnTo>
                  <a:lnTo>
                    <a:pt x="9" y="380"/>
                  </a:lnTo>
                  <a:lnTo>
                    <a:pt x="9" y="385"/>
                  </a:lnTo>
                  <a:lnTo>
                    <a:pt x="19" y="401"/>
                  </a:lnTo>
                  <a:lnTo>
                    <a:pt x="12" y="430"/>
                  </a:lnTo>
                  <a:lnTo>
                    <a:pt x="0" y="451"/>
                  </a:lnTo>
                  <a:lnTo>
                    <a:pt x="24" y="457"/>
                  </a:lnTo>
                  <a:lnTo>
                    <a:pt x="57" y="452"/>
                  </a:lnTo>
                  <a:lnTo>
                    <a:pt x="66" y="446"/>
                  </a:lnTo>
                  <a:lnTo>
                    <a:pt x="78" y="446"/>
                  </a:lnTo>
                  <a:lnTo>
                    <a:pt x="97" y="439"/>
                  </a:lnTo>
                  <a:lnTo>
                    <a:pt x="103" y="446"/>
                  </a:lnTo>
                  <a:lnTo>
                    <a:pt x="112" y="476"/>
                  </a:lnTo>
                  <a:lnTo>
                    <a:pt x="115" y="514"/>
                  </a:lnTo>
                  <a:lnTo>
                    <a:pt x="102" y="518"/>
                  </a:lnTo>
                  <a:lnTo>
                    <a:pt x="96" y="523"/>
                  </a:lnTo>
                  <a:lnTo>
                    <a:pt x="79" y="544"/>
                  </a:lnTo>
                  <a:lnTo>
                    <a:pt x="70" y="548"/>
                  </a:lnTo>
                  <a:lnTo>
                    <a:pt x="64" y="556"/>
                  </a:lnTo>
                  <a:lnTo>
                    <a:pt x="97" y="577"/>
                  </a:lnTo>
                  <a:lnTo>
                    <a:pt x="97" y="581"/>
                  </a:lnTo>
                  <a:lnTo>
                    <a:pt x="112" y="620"/>
                  </a:lnTo>
                  <a:lnTo>
                    <a:pt x="114" y="629"/>
                  </a:lnTo>
                  <a:lnTo>
                    <a:pt x="103" y="640"/>
                  </a:lnTo>
                  <a:lnTo>
                    <a:pt x="114" y="653"/>
                  </a:lnTo>
                  <a:lnTo>
                    <a:pt x="115" y="686"/>
                  </a:lnTo>
                  <a:lnTo>
                    <a:pt x="124" y="696"/>
                  </a:lnTo>
                  <a:lnTo>
                    <a:pt x="141" y="690"/>
                  </a:lnTo>
                  <a:lnTo>
                    <a:pt x="172" y="686"/>
                  </a:lnTo>
                  <a:lnTo>
                    <a:pt x="184" y="668"/>
                  </a:lnTo>
                  <a:lnTo>
                    <a:pt x="211" y="675"/>
                  </a:lnTo>
                  <a:lnTo>
                    <a:pt x="226" y="659"/>
                  </a:lnTo>
                  <a:lnTo>
                    <a:pt x="241" y="652"/>
                  </a:lnTo>
                  <a:lnTo>
                    <a:pt x="253" y="646"/>
                  </a:lnTo>
                  <a:lnTo>
                    <a:pt x="268" y="649"/>
                  </a:lnTo>
                  <a:lnTo>
                    <a:pt x="285" y="656"/>
                  </a:lnTo>
                  <a:lnTo>
                    <a:pt x="306" y="650"/>
                  </a:lnTo>
                  <a:lnTo>
                    <a:pt x="304" y="698"/>
                  </a:lnTo>
                  <a:lnTo>
                    <a:pt x="307" y="722"/>
                  </a:lnTo>
                  <a:lnTo>
                    <a:pt x="297" y="731"/>
                  </a:lnTo>
                  <a:lnTo>
                    <a:pt x="295" y="740"/>
                  </a:lnTo>
                  <a:lnTo>
                    <a:pt x="297" y="753"/>
                  </a:lnTo>
                  <a:lnTo>
                    <a:pt x="303" y="771"/>
                  </a:lnTo>
                  <a:lnTo>
                    <a:pt x="328" y="822"/>
                  </a:lnTo>
                  <a:lnTo>
                    <a:pt x="330" y="836"/>
                  </a:lnTo>
                  <a:lnTo>
                    <a:pt x="322" y="857"/>
                  </a:lnTo>
                  <a:lnTo>
                    <a:pt x="337" y="881"/>
                  </a:lnTo>
                  <a:lnTo>
                    <a:pt x="352" y="902"/>
                  </a:lnTo>
                  <a:lnTo>
                    <a:pt x="367" y="914"/>
                  </a:lnTo>
                  <a:lnTo>
                    <a:pt x="374" y="912"/>
                  </a:lnTo>
                  <a:lnTo>
                    <a:pt x="381" y="912"/>
                  </a:lnTo>
                  <a:lnTo>
                    <a:pt x="390" y="920"/>
                  </a:lnTo>
                  <a:lnTo>
                    <a:pt x="395" y="920"/>
                  </a:lnTo>
                  <a:lnTo>
                    <a:pt x="399" y="912"/>
                  </a:lnTo>
                  <a:lnTo>
                    <a:pt x="399" y="902"/>
                  </a:lnTo>
                  <a:lnTo>
                    <a:pt x="398" y="885"/>
                  </a:lnTo>
                  <a:lnTo>
                    <a:pt x="399" y="878"/>
                  </a:lnTo>
                  <a:lnTo>
                    <a:pt x="402" y="876"/>
                  </a:lnTo>
                  <a:lnTo>
                    <a:pt x="410" y="873"/>
                  </a:lnTo>
                  <a:lnTo>
                    <a:pt x="413" y="870"/>
                  </a:lnTo>
                  <a:lnTo>
                    <a:pt x="414" y="863"/>
                  </a:lnTo>
                  <a:lnTo>
                    <a:pt x="411" y="857"/>
                  </a:lnTo>
                  <a:lnTo>
                    <a:pt x="401" y="845"/>
                  </a:lnTo>
                  <a:lnTo>
                    <a:pt x="396" y="822"/>
                  </a:lnTo>
                  <a:lnTo>
                    <a:pt x="399" y="816"/>
                  </a:lnTo>
                  <a:lnTo>
                    <a:pt x="404" y="815"/>
                  </a:lnTo>
                  <a:lnTo>
                    <a:pt x="411" y="813"/>
                  </a:lnTo>
                  <a:lnTo>
                    <a:pt x="419" y="801"/>
                  </a:lnTo>
                  <a:lnTo>
                    <a:pt x="431" y="795"/>
                  </a:lnTo>
                  <a:lnTo>
                    <a:pt x="449" y="794"/>
                  </a:lnTo>
                  <a:lnTo>
                    <a:pt x="470" y="800"/>
                  </a:lnTo>
                  <a:lnTo>
                    <a:pt x="482" y="812"/>
                  </a:lnTo>
                  <a:lnTo>
                    <a:pt x="501" y="786"/>
                  </a:lnTo>
                  <a:lnTo>
                    <a:pt x="509" y="755"/>
                  </a:lnTo>
                  <a:lnTo>
                    <a:pt x="509" y="726"/>
                  </a:lnTo>
                  <a:lnTo>
                    <a:pt x="506" y="711"/>
                  </a:lnTo>
                  <a:lnTo>
                    <a:pt x="497" y="686"/>
                  </a:lnTo>
                  <a:lnTo>
                    <a:pt x="497" y="675"/>
                  </a:lnTo>
                  <a:lnTo>
                    <a:pt x="500" y="666"/>
                  </a:lnTo>
                  <a:lnTo>
                    <a:pt x="519" y="640"/>
                  </a:lnTo>
                  <a:lnTo>
                    <a:pt x="521" y="628"/>
                  </a:lnTo>
                  <a:lnTo>
                    <a:pt x="518" y="571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262" y="2004"/>
              <a:ext cx="786" cy="658"/>
            </a:xfrm>
            <a:custGeom>
              <a:avLst/>
              <a:gdLst>
                <a:gd name="T0" fmla="*/ 15 w 909"/>
                <a:gd name="T1" fmla="*/ 2 h 802"/>
                <a:gd name="T2" fmla="*/ 15 w 909"/>
                <a:gd name="T3" fmla="*/ 2 h 802"/>
                <a:gd name="T4" fmla="*/ 16 w 909"/>
                <a:gd name="T5" fmla="*/ 2 h 802"/>
                <a:gd name="T6" fmla="*/ 16 w 909"/>
                <a:gd name="T7" fmla="*/ 2 h 802"/>
                <a:gd name="T8" fmla="*/ 17 w 909"/>
                <a:gd name="T9" fmla="*/ 2 h 802"/>
                <a:gd name="T10" fmla="*/ 17 w 909"/>
                <a:gd name="T11" fmla="*/ 2 h 802"/>
                <a:gd name="T12" fmla="*/ 19 w 909"/>
                <a:gd name="T13" fmla="*/ 2 h 802"/>
                <a:gd name="T14" fmla="*/ 19 w 909"/>
                <a:gd name="T15" fmla="*/ 2 h 802"/>
                <a:gd name="T16" fmla="*/ 19 w 909"/>
                <a:gd name="T17" fmla="*/ 2 h 802"/>
                <a:gd name="T18" fmla="*/ 20 w 909"/>
                <a:gd name="T19" fmla="*/ 2 h 802"/>
                <a:gd name="T20" fmla="*/ 22 w 909"/>
                <a:gd name="T21" fmla="*/ 2 h 802"/>
                <a:gd name="T22" fmla="*/ 22 w 909"/>
                <a:gd name="T23" fmla="*/ 2 h 802"/>
                <a:gd name="T24" fmla="*/ 23 w 909"/>
                <a:gd name="T25" fmla="*/ 2 h 802"/>
                <a:gd name="T26" fmla="*/ 23 w 909"/>
                <a:gd name="T27" fmla="*/ 2 h 802"/>
                <a:gd name="T28" fmla="*/ 25 w 909"/>
                <a:gd name="T29" fmla="*/ 2 h 802"/>
                <a:gd name="T30" fmla="*/ 26 w 909"/>
                <a:gd name="T31" fmla="*/ 3 h 802"/>
                <a:gd name="T32" fmla="*/ 27 w 909"/>
                <a:gd name="T33" fmla="*/ 3 h 802"/>
                <a:gd name="T34" fmla="*/ 26 w 909"/>
                <a:gd name="T35" fmla="*/ 4 h 802"/>
                <a:gd name="T36" fmla="*/ 26 w 909"/>
                <a:gd name="T37" fmla="*/ 4 h 802"/>
                <a:gd name="T38" fmla="*/ 25 w 909"/>
                <a:gd name="T39" fmla="*/ 5 h 802"/>
                <a:gd name="T40" fmla="*/ 23 w 909"/>
                <a:gd name="T41" fmla="*/ 5 h 802"/>
                <a:gd name="T42" fmla="*/ 22 w 909"/>
                <a:gd name="T43" fmla="*/ 5 h 802"/>
                <a:gd name="T44" fmla="*/ 20 w 909"/>
                <a:gd name="T45" fmla="*/ 5 h 802"/>
                <a:gd name="T46" fmla="*/ 19 w 909"/>
                <a:gd name="T47" fmla="*/ 6 h 802"/>
                <a:gd name="T48" fmla="*/ 14 w 909"/>
                <a:gd name="T49" fmla="*/ 6 h 802"/>
                <a:gd name="T50" fmla="*/ 10 w 909"/>
                <a:gd name="T51" fmla="*/ 6 h 802"/>
                <a:gd name="T52" fmla="*/ 9 w 909"/>
                <a:gd name="T53" fmla="*/ 6 h 802"/>
                <a:gd name="T54" fmla="*/ 8 w 909"/>
                <a:gd name="T55" fmla="*/ 6 h 802"/>
                <a:gd name="T56" fmla="*/ 6 w 909"/>
                <a:gd name="T57" fmla="*/ 7 h 802"/>
                <a:gd name="T58" fmla="*/ 3 w 909"/>
                <a:gd name="T59" fmla="*/ 7 h 802"/>
                <a:gd name="T60" fmla="*/ 3 w 909"/>
                <a:gd name="T61" fmla="*/ 6 h 802"/>
                <a:gd name="T62" fmla="*/ 3 w 909"/>
                <a:gd name="T63" fmla="*/ 5 h 802"/>
                <a:gd name="T64" fmla="*/ 3 w 909"/>
                <a:gd name="T65" fmla="*/ 4 h 802"/>
                <a:gd name="T66" fmla="*/ 3 w 909"/>
                <a:gd name="T67" fmla="*/ 4 h 802"/>
                <a:gd name="T68" fmla="*/ 3 w 909"/>
                <a:gd name="T69" fmla="*/ 2 h 802"/>
                <a:gd name="T70" fmla="*/ 3 w 909"/>
                <a:gd name="T71" fmla="*/ 2 h 802"/>
                <a:gd name="T72" fmla="*/ 5 w 909"/>
                <a:gd name="T73" fmla="*/ 2 h 802"/>
                <a:gd name="T74" fmla="*/ 6 w 909"/>
                <a:gd name="T75" fmla="*/ 2 h 802"/>
                <a:gd name="T76" fmla="*/ 7 w 909"/>
                <a:gd name="T77" fmla="*/ 2 h 802"/>
                <a:gd name="T78" fmla="*/ 7 w 909"/>
                <a:gd name="T79" fmla="*/ 2 h 802"/>
                <a:gd name="T80" fmla="*/ 9 w 909"/>
                <a:gd name="T81" fmla="*/ 2 h 802"/>
                <a:gd name="T82" fmla="*/ 9 w 909"/>
                <a:gd name="T83" fmla="*/ 2 h 802"/>
                <a:gd name="T84" fmla="*/ 9 w 909"/>
                <a:gd name="T85" fmla="*/ 2 h 802"/>
                <a:gd name="T86" fmla="*/ 9 w 909"/>
                <a:gd name="T87" fmla="*/ 2 h 802"/>
                <a:gd name="T88" fmla="*/ 9 w 909"/>
                <a:gd name="T89" fmla="*/ 2 h 802"/>
                <a:gd name="T90" fmla="*/ 9 w 909"/>
                <a:gd name="T91" fmla="*/ 2 h 802"/>
                <a:gd name="T92" fmla="*/ 10 w 909"/>
                <a:gd name="T93" fmla="*/ 2 h 802"/>
                <a:gd name="T94" fmla="*/ 10 w 909"/>
                <a:gd name="T95" fmla="*/ 2 h 802"/>
                <a:gd name="T96" fmla="*/ 12 w 909"/>
                <a:gd name="T97" fmla="*/ 2 h 802"/>
                <a:gd name="T98" fmla="*/ 12 w 909"/>
                <a:gd name="T99" fmla="*/ 2 h 802"/>
                <a:gd name="T100" fmla="*/ 14 w 909"/>
                <a:gd name="T101" fmla="*/ 2 h 8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9"/>
                <a:gd name="T154" fmla="*/ 0 h 802"/>
                <a:gd name="T155" fmla="*/ 909 w 909"/>
                <a:gd name="T156" fmla="*/ 802 h 8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9" h="802">
                  <a:moveTo>
                    <a:pt x="460" y="113"/>
                  </a:moveTo>
                  <a:lnTo>
                    <a:pt x="466" y="122"/>
                  </a:lnTo>
                  <a:lnTo>
                    <a:pt x="479" y="122"/>
                  </a:lnTo>
                  <a:lnTo>
                    <a:pt x="493" y="104"/>
                  </a:lnTo>
                  <a:lnTo>
                    <a:pt x="493" y="90"/>
                  </a:lnTo>
                  <a:lnTo>
                    <a:pt x="496" y="86"/>
                  </a:lnTo>
                  <a:lnTo>
                    <a:pt x="500" y="87"/>
                  </a:lnTo>
                  <a:lnTo>
                    <a:pt x="503" y="101"/>
                  </a:lnTo>
                  <a:lnTo>
                    <a:pt x="505" y="119"/>
                  </a:lnTo>
                  <a:lnTo>
                    <a:pt x="503" y="129"/>
                  </a:lnTo>
                  <a:lnTo>
                    <a:pt x="511" y="135"/>
                  </a:lnTo>
                  <a:lnTo>
                    <a:pt x="520" y="135"/>
                  </a:lnTo>
                  <a:lnTo>
                    <a:pt x="530" y="132"/>
                  </a:lnTo>
                  <a:lnTo>
                    <a:pt x="536" y="126"/>
                  </a:lnTo>
                  <a:lnTo>
                    <a:pt x="538" y="102"/>
                  </a:lnTo>
                  <a:lnTo>
                    <a:pt x="557" y="101"/>
                  </a:lnTo>
                  <a:lnTo>
                    <a:pt x="550" y="126"/>
                  </a:lnTo>
                  <a:lnTo>
                    <a:pt x="559" y="141"/>
                  </a:lnTo>
                  <a:lnTo>
                    <a:pt x="563" y="143"/>
                  </a:lnTo>
                  <a:lnTo>
                    <a:pt x="569" y="140"/>
                  </a:lnTo>
                  <a:lnTo>
                    <a:pt x="572" y="132"/>
                  </a:lnTo>
                  <a:lnTo>
                    <a:pt x="572" y="123"/>
                  </a:lnTo>
                  <a:lnTo>
                    <a:pt x="574" y="113"/>
                  </a:lnTo>
                  <a:lnTo>
                    <a:pt x="577" y="108"/>
                  </a:lnTo>
                  <a:lnTo>
                    <a:pt x="587" y="107"/>
                  </a:lnTo>
                  <a:lnTo>
                    <a:pt x="592" y="111"/>
                  </a:lnTo>
                  <a:lnTo>
                    <a:pt x="596" y="131"/>
                  </a:lnTo>
                  <a:lnTo>
                    <a:pt x="605" y="137"/>
                  </a:lnTo>
                  <a:lnTo>
                    <a:pt x="620" y="141"/>
                  </a:lnTo>
                  <a:lnTo>
                    <a:pt x="623" y="143"/>
                  </a:lnTo>
                  <a:lnTo>
                    <a:pt x="622" y="153"/>
                  </a:lnTo>
                  <a:lnTo>
                    <a:pt x="619" y="158"/>
                  </a:lnTo>
                  <a:lnTo>
                    <a:pt x="605" y="164"/>
                  </a:lnTo>
                  <a:lnTo>
                    <a:pt x="602" y="168"/>
                  </a:lnTo>
                  <a:lnTo>
                    <a:pt x="602" y="173"/>
                  </a:lnTo>
                  <a:lnTo>
                    <a:pt x="610" y="179"/>
                  </a:lnTo>
                  <a:lnTo>
                    <a:pt x="622" y="182"/>
                  </a:lnTo>
                  <a:lnTo>
                    <a:pt x="646" y="219"/>
                  </a:lnTo>
                  <a:lnTo>
                    <a:pt x="655" y="227"/>
                  </a:lnTo>
                  <a:lnTo>
                    <a:pt x="682" y="222"/>
                  </a:lnTo>
                  <a:lnTo>
                    <a:pt x="688" y="219"/>
                  </a:lnTo>
                  <a:lnTo>
                    <a:pt x="697" y="195"/>
                  </a:lnTo>
                  <a:lnTo>
                    <a:pt x="723" y="206"/>
                  </a:lnTo>
                  <a:lnTo>
                    <a:pt x="726" y="213"/>
                  </a:lnTo>
                  <a:lnTo>
                    <a:pt x="723" y="221"/>
                  </a:lnTo>
                  <a:lnTo>
                    <a:pt x="729" y="227"/>
                  </a:lnTo>
                  <a:lnTo>
                    <a:pt x="735" y="237"/>
                  </a:lnTo>
                  <a:lnTo>
                    <a:pt x="744" y="261"/>
                  </a:lnTo>
                  <a:lnTo>
                    <a:pt x="750" y="272"/>
                  </a:lnTo>
                  <a:lnTo>
                    <a:pt x="762" y="294"/>
                  </a:lnTo>
                  <a:lnTo>
                    <a:pt x="757" y="299"/>
                  </a:lnTo>
                  <a:lnTo>
                    <a:pt x="759" y="306"/>
                  </a:lnTo>
                  <a:lnTo>
                    <a:pt x="777" y="305"/>
                  </a:lnTo>
                  <a:lnTo>
                    <a:pt x="781" y="323"/>
                  </a:lnTo>
                  <a:lnTo>
                    <a:pt x="790" y="324"/>
                  </a:lnTo>
                  <a:lnTo>
                    <a:pt x="790" y="312"/>
                  </a:lnTo>
                  <a:lnTo>
                    <a:pt x="805" y="311"/>
                  </a:lnTo>
                  <a:lnTo>
                    <a:pt x="810" y="324"/>
                  </a:lnTo>
                  <a:lnTo>
                    <a:pt x="813" y="326"/>
                  </a:lnTo>
                  <a:lnTo>
                    <a:pt x="816" y="333"/>
                  </a:lnTo>
                  <a:lnTo>
                    <a:pt x="823" y="339"/>
                  </a:lnTo>
                  <a:lnTo>
                    <a:pt x="829" y="356"/>
                  </a:lnTo>
                  <a:lnTo>
                    <a:pt x="834" y="369"/>
                  </a:lnTo>
                  <a:lnTo>
                    <a:pt x="838" y="374"/>
                  </a:lnTo>
                  <a:lnTo>
                    <a:pt x="858" y="372"/>
                  </a:lnTo>
                  <a:lnTo>
                    <a:pt x="871" y="375"/>
                  </a:lnTo>
                  <a:lnTo>
                    <a:pt x="895" y="380"/>
                  </a:lnTo>
                  <a:lnTo>
                    <a:pt x="904" y="392"/>
                  </a:lnTo>
                  <a:lnTo>
                    <a:pt x="909" y="399"/>
                  </a:lnTo>
                  <a:lnTo>
                    <a:pt x="886" y="417"/>
                  </a:lnTo>
                  <a:lnTo>
                    <a:pt x="870" y="423"/>
                  </a:lnTo>
                  <a:lnTo>
                    <a:pt x="865" y="442"/>
                  </a:lnTo>
                  <a:lnTo>
                    <a:pt x="852" y="450"/>
                  </a:lnTo>
                  <a:lnTo>
                    <a:pt x="853" y="486"/>
                  </a:lnTo>
                  <a:lnTo>
                    <a:pt x="858" y="504"/>
                  </a:lnTo>
                  <a:lnTo>
                    <a:pt x="856" y="513"/>
                  </a:lnTo>
                  <a:lnTo>
                    <a:pt x="837" y="523"/>
                  </a:lnTo>
                  <a:lnTo>
                    <a:pt x="840" y="553"/>
                  </a:lnTo>
                  <a:lnTo>
                    <a:pt x="835" y="556"/>
                  </a:lnTo>
                  <a:lnTo>
                    <a:pt x="829" y="556"/>
                  </a:lnTo>
                  <a:lnTo>
                    <a:pt x="811" y="553"/>
                  </a:lnTo>
                  <a:lnTo>
                    <a:pt x="798" y="558"/>
                  </a:lnTo>
                  <a:lnTo>
                    <a:pt x="787" y="576"/>
                  </a:lnTo>
                  <a:lnTo>
                    <a:pt x="777" y="612"/>
                  </a:lnTo>
                  <a:lnTo>
                    <a:pt x="769" y="628"/>
                  </a:lnTo>
                  <a:lnTo>
                    <a:pt x="756" y="637"/>
                  </a:lnTo>
                  <a:lnTo>
                    <a:pt x="741" y="640"/>
                  </a:lnTo>
                  <a:lnTo>
                    <a:pt x="727" y="642"/>
                  </a:lnTo>
                  <a:lnTo>
                    <a:pt x="720" y="637"/>
                  </a:lnTo>
                  <a:lnTo>
                    <a:pt x="711" y="619"/>
                  </a:lnTo>
                  <a:lnTo>
                    <a:pt x="693" y="610"/>
                  </a:lnTo>
                  <a:lnTo>
                    <a:pt x="667" y="622"/>
                  </a:lnTo>
                  <a:lnTo>
                    <a:pt x="647" y="642"/>
                  </a:lnTo>
                  <a:lnTo>
                    <a:pt x="640" y="649"/>
                  </a:lnTo>
                  <a:lnTo>
                    <a:pt x="644" y="687"/>
                  </a:lnTo>
                  <a:lnTo>
                    <a:pt x="629" y="682"/>
                  </a:lnTo>
                  <a:lnTo>
                    <a:pt x="592" y="687"/>
                  </a:lnTo>
                  <a:lnTo>
                    <a:pt x="544" y="693"/>
                  </a:lnTo>
                  <a:lnTo>
                    <a:pt x="482" y="687"/>
                  </a:lnTo>
                  <a:lnTo>
                    <a:pt x="461" y="688"/>
                  </a:lnTo>
                  <a:lnTo>
                    <a:pt x="436" y="699"/>
                  </a:lnTo>
                  <a:lnTo>
                    <a:pt x="401" y="720"/>
                  </a:lnTo>
                  <a:lnTo>
                    <a:pt x="386" y="720"/>
                  </a:lnTo>
                  <a:lnTo>
                    <a:pt x="349" y="697"/>
                  </a:lnTo>
                  <a:lnTo>
                    <a:pt x="334" y="700"/>
                  </a:lnTo>
                  <a:lnTo>
                    <a:pt x="316" y="708"/>
                  </a:lnTo>
                  <a:lnTo>
                    <a:pt x="307" y="712"/>
                  </a:lnTo>
                  <a:lnTo>
                    <a:pt x="293" y="727"/>
                  </a:lnTo>
                  <a:lnTo>
                    <a:pt x="284" y="741"/>
                  </a:lnTo>
                  <a:lnTo>
                    <a:pt x="275" y="757"/>
                  </a:lnTo>
                  <a:lnTo>
                    <a:pt x="259" y="763"/>
                  </a:lnTo>
                  <a:lnTo>
                    <a:pt x="254" y="774"/>
                  </a:lnTo>
                  <a:lnTo>
                    <a:pt x="236" y="798"/>
                  </a:lnTo>
                  <a:lnTo>
                    <a:pt x="226" y="802"/>
                  </a:lnTo>
                  <a:lnTo>
                    <a:pt x="215" y="802"/>
                  </a:lnTo>
                  <a:lnTo>
                    <a:pt x="200" y="793"/>
                  </a:lnTo>
                  <a:lnTo>
                    <a:pt x="173" y="783"/>
                  </a:lnTo>
                  <a:lnTo>
                    <a:pt x="162" y="783"/>
                  </a:lnTo>
                  <a:lnTo>
                    <a:pt x="138" y="787"/>
                  </a:lnTo>
                  <a:lnTo>
                    <a:pt x="120" y="790"/>
                  </a:lnTo>
                  <a:lnTo>
                    <a:pt x="105" y="786"/>
                  </a:lnTo>
                  <a:lnTo>
                    <a:pt x="84" y="772"/>
                  </a:lnTo>
                  <a:lnTo>
                    <a:pt x="62" y="745"/>
                  </a:lnTo>
                  <a:lnTo>
                    <a:pt x="36" y="702"/>
                  </a:lnTo>
                  <a:lnTo>
                    <a:pt x="2" y="660"/>
                  </a:lnTo>
                  <a:lnTo>
                    <a:pt x="0" y="654"/>
                  </a:lnTo>
                  <a:lnTo>
                    <a:pt x="0" y="646"/>
                  </a:lnTo>
                  <a:lnTo>
                    <a:pt x="12" y="625"/>
                  </a:lnTo>
                  <a:lnTo>
                    <a:pt x="11" y="600"/>
                  </a:lnTo>
                  <a:lnTo>
                    <a:pt x="9" y="570"/>
                  </a:lnTo>
                  <a:lnTo>
                    <a:pt x="23" y="546"/>
                  </a:lnTo>
                  <a:lnTo>
                    <a:pt x="35" y="519"/>
                  </a:lnTo>
                  <a:lnTo>
                    <a:pt x="36" y="498"/>
                  </a:lnTo>
                  <a:lnTo>
                    <a:pt x="30" y="487"/>
                  </a:lnTo>
                  <a:lnTo>
                    <a:pt x="15" y="462"/>
                  </a:lnTo>
                  <a:lnTo>
                    <a:pt x="14" y="448"/>
                  </a:lnTo>
                  <a:lnTo>
                    <a:pt x="18" y="421"/>
                  </a:lnTo>
                  <a:lnTo>
                    <a:pt x="18" y="371"/>
                  </a:lnTo>
                  <a:lnTo>
                    <a:pt x="23" y="267"/>
                  </a:lnTo>
                  <a:lnTo>
                    <a:pt x="36" y="243"/>
                  </a:lnTo>
                  <a:lnTo>
                    <a:pt x="63" y="239"/>
                  </a:lnTo>
                  <a:lnTo>
                    <a:pt x="72" y="261"/>
                  </a:lnTo>
                  <a:lnTo>
                    <a:pt x="81" y="275"/>
                  </a:lnTo>
                  <a:lnTo>
                    <a:pt x="95" y="282"/>
                  </a:lnTo>
                  <a:lnTo>
                    <a:pt x="104" y="281"/>
                  </a:lnTo>
                  <a:lnTo>
                    <a:pt x="129" y="257"/>
                  </a:lnTo>
                  <a:lnTo>
                    <a:pt x="155" y="239"/>
                  </a:lnTo>
                  <a:lnTo>
                    <a:pt x="165" y="233"/>
                  </a:lnTo>
                  <a:lnTo>
                    <a:pt x="173" y="231"/>
                  </a:lnTo>
                  <a:lnTo>
                    <a:pt x="181" y="233"/>
                  </a:lnTo>
                  <a:lnTo>
                    <a:pt x="187" y="252"/>
                  </a:lnTo>
                  <a:lnTo>
                    <a:pt x="191" y="255"/>
                  </a:lnTo>
                  <a:lnTo>
                    <a:pt x="197" y="255"/>
                  </a:lnTo>
                  <a:lnTo>
                    <a:pt x="203" y="243"/>
                  </a:lnTo>
                  <a:lnTo>
                    <a:pt x="211" y="242"/>
                  </a:lnTo>
                  <a:lnTo>
                    <a:pt x="220" y="246"/>
                  </a:lnTo>
                  <a:lnTo>
                    <a:pt x="221" y="257"/>
                  </a:lnTo>
                  <a:lnTo>
                    <a:pt x="220" y="272"/>
                  </a:lnTo>
                  <a:lnTo>
                    <a:pt x="223" y="285"/>
                  </a:lnTo>
                  <a:lnTo>
                    <a:pt x="229" y="291"/>
                  </a:lnTo>
                  <a:lnTo>
                    <a:pt x="251" y="296"/>
                  </a:lnTo>
                  <a:lnTo>
                    <a:pt x="268" y="294"/>
                  </a:lnTo>
                  <a:lnTo>
                    <a:pt x="278" y="288"/>
                  </a:lnTo>
                  <a:lnTo>
                    <a:pt x="277" y="276"/>
                  </a:lnTo>
                  <a:lnTo>
                    <a:pt x="280" y="267"/>
                  </a:lnTo>
                  <a:lnTo>
                    <a:pt x="286" y="263"/>
                  </a:lnTo>
                  <a:lnTo>
                    <a:pt x="302" y="266"/>
                  </a:lnTo>
                  <a:lnTo>
                    <a:pt x="308" y="260"/>
                  </a:lnTo>
                  <a:lnTo>
                    <a:pt x="308" y="254"/>
                  </a:lnTo>
                  <a:lnTo>
                    <a:pt x="299" y="243"/>
                  </a:lnTo>
                  <a:lnTo>
                    <a:pt x="298" y="239"/>
                  </a:lnTo>
                  <a:lnTo>
                    <a:pt x="304" y="230"/>
                  </a:lnTo>
                  <a:lnTo>
                    <a:pt x="307" y="216"/>
                  </a:lnTo>
                  <a:lnTo>
                    <a:pt x="304" y="210"/>
                  </a:lnTo>
                  <a:lnTo>
                    <a:pt x="293" y="206"/>
                  </a:lnTo>
                  <a:lnTo>
                    <a:pt x="292" y="200"/>
                  </a:lnTo>
                  <a:lnTo>
                    <a:pt x="292" y="191"/>
                  </a:lnTo>
                  <a:lnTo>
                    <a:pt x="298" y="168"/>
                  </a:lnTo>
                  <a:lnTo>
                    <a:pt x="295" y="137"/>
                  </a:lnTo>
                  <a:lnTo>
                    <a:pt x="292" y="84"/>
                  </a:lnTo>
                  <a:lnTo>
                    <a:pt x="295" y="62"/>
                  </a:lnTo>
                  <a:lnTo>
                    <a:pt x="289" y="26"/>
                  </a:lnTo>
                  <a:lnTo>
                    <a:pt x="308" y="24"/>
                  </a:lnTo>
                  <a:lnTo>
                    <a:pt x="316" y="14"/>
                  </a:lnTo>
                  <a:lnTo>
                    <a:pt x="317" y="0"/>
                  </a:lnTo>
                  <a:lnTo>
                    <a:pt x="325" y="2"/>
                  </a:lnTo>
                  <a:lnTo>
                    <a:pt x="331" y="17"/>
                  </a:lnTo>
                  <a:lnTo>
                    <a:pt x="346" y="29"/>
                  </a:lnTo>
                  <a:lnTo>
                    <a:pt x="370" y="29"/>
                  </a:lnTo>
                  <a:lnTo>
                    <a:pt x="365" y="47"/>
                  </a:lnTo>
                  <a:lnTo>
                    <a:pt x="352" y="53"/>
                  </a:lnTo>
                  <a:lnTo>
                    <a:pt x="349" y="59"/>
                  </a:lnTo>
                  <a:lnTo>
                    <a:pt x="362" y="68"/>
                  </a:lnTo>
                  <a:lnTo>
                    <a:pt x="364" y="63"/>
                  </a:lnTo>
                  <a:lnTo>
                    <a:pt x="382" y="62"/>
                  </a:lnTo>
                  <a:lnTo>
                    <a:pt x="385" y="51"/>
                  </a:lnTo>
                  <a:lnTo>
                    <a:pt x="383" y="29"/>
                  </a:lnTo>
                  <a:lnTo>
                    <a:pt x="394" y="27"/>
                  </a:lnTo>
                  <a:lnTo>
                    <a:pt x="407" y="36"/>
                  </a:lnTo>
                  <a:lnTo>
                    <a:pt x="421" y="54"/>
                  </a:lnTo>
                  <a:lnTo>
                    <a:pt x="433" y="63"/>
                  </a:lnTo>
                  <a:lnTo>
                    <a:pt x="439" y="72"/>
                  </a:lnTo>
                  <a:lnTo>
                    <a:pt x="440" y="84"/>
                  </a:lnTo>
                  <a:lnTo>
                    <a:pt x="446" y="92"/>
                  </a:lnTo>
                  <a:lnTo>
                    <a:pt x="457" y="101"/>
                  </a:lnTo>
                  <a:lnTo>
                    <a:pt x="460" y="113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920" y="1801"/>
              <a:ext cx="608" cy="686"/>
            </a:xfrm>
            <a:custGeom>
              <a:avLst/>
              <a:gdLst>
                <a:gd name="T0" fmla="*/ 6 w 704"/>
                <a:gd name="T1" fmla="*/ 2 h 837"/>
                <a:gd name="T2" fmla="*/ 5 w 704"/>
                <a:gd name="T3" fmla="*/ 2 h 837"/>
                <a:gd name="T4" fmla="*/ 3 w 704"/>
                <a:gd name="T5" fmla="*/ 2 h 837"/>
                <a:gd name="T6" fmla="*/ 3 w 704"/>
                <a:gd name="T7" fmla="*/ 2 h 837"/>
                <a:gd name="T8" fmla="*/ 3 w 704"/>
                <a:gd name="T9" fmla="*/ 2 h 837"/>
                <a:gd name="T10" fmla="*/ 3 w 704"/>
                <a:gd name="T11" fmla="*/ 2 h 837"/>
                <a:gd name="T12" fmla="*/ 3 w 704"/>
                <a:gd name="T13" fmla="*/ 2 h 837"/>
                <a:gd name="T14" fmla="*/ 3 w 704"/>
                <a:gd name="T15" fmla="*/ 3 h 837"/>
                <a:gd name="T16" fmla="*/ 3 w 704"/>
                <a:gd name="T17" fmla="*/ 4 h 837"/>
                <a:gd name="T18" fmla="*/ 3 w 704"/>
                <a:gd name="T19" fmla="*/ 5 h 837"/>
                <a:gd name="T20" fmla="*/ 3 w 704"/>
                <a:gd name="T21" fmla="*/ 5 h 837"/>
                <a:gd name="T22" fmla="*/ 3 w 704"/>
                <a:gd name="T23" fmla="*/ 5 h 837"/>
                <a:gd name="T24" fmla="*/ 3 w 704"/>
                <a:gd name="T25" fmla="*/ 5 h 837"/>
                <a:gd name="T26" fmla="*/ 5 w 704"/>
                <a:gd name="T27" fmla="*/ 5 h 837"/>
                <a:gd name="T28" fmla="*/ 7 w 704"/>
                <a:gd name="T29" fmla="*/ 5 h 837"/>
                <a:gd name="T30" fmla="*/ 7 w 704"/>
                <a:gd name="T31" fmla="*/ 6 h 837"/>
                <a:gd name="T32" fmla="*/ 5 w 704"/>
                <a:gd name="T33" fmla="*/ 7 h 837"/>
                <a:gd name="T34" fmla="*/ 8 w 704"/>
                <a:gd name="T35" fmla="*/ 7 h 837"/>
                <a:gd name="T36" fmla="*/ 10 w 704"/>
                <a:gd name="T37" fmla="*/ 7 h 837"/>
                <a:gd name="T38" fmla="*/ 12 w 704"/>
                <a:gd name="T39" fmla="*/ 6 h 837"/>
                <a:gd name="T40" fmla="*/ 12 w 704"/>
                <a:gd name="T41" fmla="*/ 6 h 837"/>
                <a:gd name="T42" fmla="*/ 12 w 704"/>
                <a:gd name="T43" fmla="*/ 4 h 837"/>
                <a:gd name="T44" fmla="*/ 14 w 704"/>
                <a:gd name="T45" fmla="*/ 5 h 837"/>
                <a:gd name="T46" fmla="*/ 16 w 704"/>
                <a:gd name="T47" fmla="*/ 4 h 837"/>
                <a:gd name="T48" fmla="*/ 16 w 704"/>
                <a:gd name="T49" fmla="*/ 4 h 837"/>
                <a:gd name="T50" fmla="*/ 19 w 704"/>
                <a:gd name="T51" fmla="*/ 4 h 837"/>
                <a:gd name="T52" fmla="*/ 19 w 704"/>
                <a:gd name="T53" fmla="*/ 5 h 837"/>
                <a:gd name="T54" fmla="*/ 19 w 704"/>
                <a:gd name="T55" fmla="*/ 4 h 837"/>
                <a:gd name="T56" fmla="*/ 21 w 704"/>
                <a:gd name="T57" fmla="*/ 4 h 837"/>
                <a:gd name="T58" fmla="*/ 21 w 704"/>
                <a:gd name="T59" fmla="*/ 4 h 837"/>
                <a:gd name="T60" fmla="*/ 20 w 704"/>
                <a:gd name="T61" fmla="*/ 4 h 837"/>
                <a:gd name="T62" fmla="*/ 20 w 704"/>
                <a:gd name="T63" fmla="*/ 2 h 837"/>
                <a:gd name="T64" fmla="*/ 19 w 704"/>
                <a:gd name="T65" fmla="*/ 2 h 837"/>
                <a:gd name="T66" fmla="*/ 19 w 704"/>
                <a:gd name="T67" fmla="*/ 2 h 837"/>
                <a:gd name="T68" fmla="*/ 19 w 704"/>
                <a:gd name="T69" fmla="*/ 2 h 837"/>
                <a:gd name="T70" fmla="*/ 16 w 704"/>
                <a:gd name="T71" fmla="*/ 2 h 837"/>
                <a:gd name="T72" fmla="*/ 16 w 704"/>
                <a:gd name="T73" fmla="*/ 2 h 837"/>
                <a:gd name="T74" fmla="*/ 14 w 704"/>
                <a:gd name="T75" fmla="*/ 2 h 837"/>
                <a:gd name="T76" fmla="*/ 14 w 704"/>
                <a:gd name="T77" fmla="*/ 2 h 837"/>
                <a:gd name="T78" fmla="*/ 14 w 704"/>
                <a:gd name="T79" fmla="*/ 2 h 837"/>
                <a:gd name="T80" fmla="*/ 12 w 704"/>
                <a:gd name="T81" fmla="*/ 2 h 837"/>
                <a:gd name="T82" fmla="*/ 12 w 704"/>
                <a:gd name="T83" fmla="*/ 2 h 837"/>
                <a:gd name="T84" fmla="*/ 10 w 704"/>
                <a:gd name="T85" fmla="*/ 2 h 837"/>
                <a:gd name="T86" fmla="*/ 10 w 704"/>
                <a:gd name="T87" fmla="*/ 2 h 837"/>
                <a:gd name="T88" fmla="*/ 9 w 704"/>
                <a:gd name="T89" fmla="*/ 2 h 837"/>
                <a:gd name="T90" fmla="*/ 9 w 704"/>
                <a:gd name="T91" fmla="*/ 2 h 837"/>
                <a:gd name="T92" fmla="*/ 9 w 704"/>
                <a:gd name="T93" fmla="*/ 2 h 837"/>
                <a:gd name="T94" fmla="*/ 9 w 704"/>
                <a:gd name="T95" fmla="*/ 2 h 837"/>
                <a:gd name="T96" fmla="*/ 8 w 704"/>
                <a:gd name="T97" fmla="*/ 2 h 837"/>
                <a:gd name="T98" fmla="*/ 7 w 704"/>
                <a:gd name="T99" fmla="*/ 2 h 837"/>
                <a:gd name="T100" fmla="*/ 6 w 704"/>
                <a:gd name="T101" fmla="*/ 2 h 837"/>
                <a:gd name="T102" fmla="*/ 6 w 704"/>
                <a:gd name="T103" fmla="*/ 2 h 837"/>
                <a:gd name="T104" fmla="*/ 7 w 704"/>
                <a:gd name="T105" fmla="*/ 2 h 8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4"/>
                <a:gd name="T160" fmla="*/ 0 h 837"/>
                <a:gd name="T161" fmla="*/ 704 w 704"/>
                <a:gd name="T162" fmla="*/ 837 h 8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4" h="837">
                  <a:moveTo>
                    <a:pt x="224" y="200"/>
                  </a:moveTo>
                  <a:lnTo>
                    <a:pt x="218" y="199"/>
                  </a:lnTo>
                  <a:lnTo>
                    <a:pt x="209" y="209"/>
                  </a:lnTo>
                  <a:lnTo>
                    <a:pt x="192" y="205"/>
                  </a:lnTo>
                  <a:lnTo>
                    <a:pt x="185" y="212"/>
                  </a:lnTo>
                  <a:lnTo>
                    <a:pt x="176" y="209"/>
                  </a:lnTo>
                  <a:lnTo>
                    <a:pt x="170" y="209"/>
                  </a:lnTo>
                  <a:lnTo>
                    <a:pt x="164" y="205"/>
                  </a:lnTo>
                  <a:lnTo>
                    <a:pt x="134" y="224"/>
                  </a:lnTo>
                  <a:lnTo>
                    <a:pt x="134" y="232"/>
                  </a:lnTo>
                  <a:lnTo>
                    <a:pt x="116" y="227"/>
                  </a:lnTo>
                  <a:lnTo>
                    <a:pt x="105" y="238"/>
                  </a:lnTo>
                  <a:lnTo>
                    <a:pt x="104" y="253"/>
                  </a:lnTo>
                  <a:lnTo>
                    <a:pt x="95" y="260"/>
                  </a:lnTo>
                  <a:lnTo>
                    <a:pt x="86" y="272"/>
                  </a:lnTo>
                  <a:lnTo>
                    <a:pt x="83" y="281"/>
                  </a:lnTo>
                  <a:lnTo>
                    <a:pt x="77" y="293"/>
                  </a:lnTo>
                  <a:lnTo>
                    <a:pt x="77" y="305"/>
                  </a:lnTo>
                  <a:lnTo>
                    <a:pt x="81" y="311"/>
                  </a:lnTo>
                  <a:lnTo>
                    <a:pt x="78" y="316"/>
                  </a:lnTo>
                  <a:lnTo>
                    <a:pt x="74" y="311"/>
                  </a:lnTo>
                  <a:lnTo>
                    <a:pt x="69" y="302"/>
                  </a:lnTo>
                  <a:lnTo>
                    <a:pt x="66" y="301"/>
                  </a:lnTo>
                  <a:lnTo>
                    <a:pt x="66" y="311"/>
                  </a:lnTo>
                  <a:lnTo>
                    <a:pt x="72" y="322"/>
                  </a:lnTo>
                  <a:lnTo>
                    <a:pt x="78" y="325"/>
                  </a:lnTo>
                  <a:lnTo>
                    <a:pt x="75" y="331"/>
                  </a:lnTo>
                  <a:lnTo>
                    <a:pt x="74" y="343"/>
                  </a:lnTo>
                  <a:lnTo>
                    <a:pt x="68" y="346"/>
                  </a:lnTo>
                  <a:lnTo>
                    <a:pt x="68" y="349"/>
                  </a:lnTo>
                  <a:lnTo>
                    <a:pt x="66" y="352"/>
                  </a:lnTo>
                  <a:lnTo>
                    <a:pt x="61" y="362"/>
                  </a:lnTo>
                  <a:lnTo>
                    <a:pt x="37" y="445"/>
                  </a:lnTo>
                  <a:lnTo>
                    <a:pt x="39" y="469"/>
                  </a:lnTo>
                  <a:lnTo>
                    <a:pt x="45" y="482"/>
                  </a:lnTo>
                  <a:lnTo>
                    <a:pt x="52" y="494"/>
                  </a:lnTo>
                  <a:lnTo>
                    <a:pt x="57" y="500"/>
                  </a:lnTo>
                  <a:lnTo>
                    <a:pt x="57" y="509"/>
                  </a:lnTo>
                  <a:lnTo>
                    <a:pt x="52" y="521"/>
                  </a:lnTo>
                  <a:lnTo>
                    <a:pt x="42" y="530"/>
                  </a:lnTo>
                  <a:lnTo>
                    <a:pt x="9" y="544"/>
                  </a:lnTo>
                  <a:lnTo>
                    <a:pt x="6" y="545"/>
                  </a:lnTo>
                  <a:lnTo>
                    <a:pt x="0" y="548"/>
                  </a:lnTo>
                  <a:lnTo>
                    <a:pt x="22" y="572"/>
                  </a:lnTo>
                  <a:lnTo>
                    <a:pt x="42" y="577"/>
                  </a:lnTo>
                  <a:lnTo>
                    <a:pt x="40" y="583"/>
                  </a:lnTo>
                  <a:lnTo>
                    <a:pt x="42" y="587"/>
                  </a:lnTo>
                  <a:lnTo>
                    <a:pt x="60" y="593"/>
                  </a:lnTo>
                  <a:lnTo>
                    <a:pt x="89" y="590"/>
                  </a:lnTo>
                  <a:lnTo>
                    <a:pt x="105" y="590"/>
                  </a:lnTo>
                  <a:lnTo>
                    <a:pt x="123" y="583"/>
                  </a:lnTo>
                  <a:lnTo>
                    <a:pt x="135" y="559"/>
                  </a:lnTo>
                  <a:lnTo>
                    <a:pt x="152" y="556"/>
                  </a:lnTo>
                  <a:lnTo>
                    <a:pt x="155" y="542"/>
                  </a:lnTo>
                  <a:lnTo>
                    <a:pt x="161" y="542"/>
                  </a:lnTo>
                  <a:lnTo>
                    <a:pt x="162" y="550"/>
                  </a:lnTo>
                  <a:lnTo>
                    <a:pt x="170" y="550"/>
                  </a:lnTo>
                  <a:lnTo>
                    <a:pt x="192" y="530"/>
                  </a:lnTo>
                  <a:lnTo>
                    <a:pt x="209" y="575"/>
                  </a:lnTo>
                  <a:lnTo>
                    <a:pt x="215" y="625"/>
                  </a:lnTo>
                  <a:lnTo>
                    <a:pt x="222" y="671"/>
                  </a:lnTo>
                  <a:lnTo>
                    <a:pt x="219" y="699"/>
                  </a:lnTo>
                  <a:lnTo>
                    <a:pt x="219" y="720"/>
                  </a:lnTo>
                  <a:lnTo>
                    <a:pt x="221" y="735"/>
                  </a:lnTo>
                  <a:lnTo>
                    <a:pt x="213" y="746"/>
                  </a:lnTo>
                  <a:lnTo>
                    <a:pt x="194" y="756"/>
                  </a:lnTo>
                  <a:lnTo>
                    <a:pt x="176" y="776"/>
                  </a:lnTo>
                  <a:lnTo>
                    <a:pt x="164" y="809"/>
                  </a:lnTo>
                  <a:lnTo>
                    <a:pt x="182" y="819"/>
                  </a:lnTo>
                  <a:lnTo>
                    <a:pt x="189" y="837"/>
                  </a:lnTo>
                  <a:lnTo>
                    <a:pt x="233" y="809"/>
                  </a:lnTo>
                  <a:lnTo>
                    <a:pt x="258" y="797"/>
                  </a:lnTo>
                  <a:lnTo>
                    <a:pt x="279" y="792"/>
                  </a:lnTo>
                  <a:lnTo>
                    <a:pt x="320" y="789"/>
                  </a:lnTo>
                  <a:lnTo>
                    <a:pt x="333" y="791"/>
                  </a:lnTo>
                  <a:lnTo>
                    <a:pt x="363" y="794"/>
                  </a:lnTo>
                  <a:lnTo>
                    <a:pt x="384" y="803"/>
                  </a:lnTo>
                  <a:lnTo>
                    <a:pt x="405" y="818"/>
                  </a:lnTo>
                  <a:lnTo>
                    <a:pt x="419" y="794"/>
                  </a:lnTo>
                  <a:lnTo>
                    <a:pt x="431" y="767"/>
                  </a:lnTo>
                  <a:lnTo>
                    <a:pt x="432" y="746"/>
                  </a:lnTo>
                  <a:lnTo>
                    <a:pt x="426" y="735"/>
                  </a:lnTo>
                  <a:lnTo>
                    <a:pt x="411" y="710"/>
                  </a:lnTo>
                  <a:lnTo>
                    <a:pt x="410" y="696"/>
                  </a:lnTo>
                  <a:lnTo>
                    <a:pt x="414" y="669"/>
                  </a:lnTo>
                  <a:lnTo>
                    <a:pt x="414" y="619"/>
                  </a:lnTo>
                  <a:lnTo>
                    <a:pt x="419" y="515"/>
                  </a:lnTo>
                  <a:lnTo>
                    <a:pt x="432" y="491"/>
                  </a:lnTo>
                  <a:lnTo>
                    <a:pt x="459" y="487"/>
                  </a:lnTo>
                  <a:lnTo>
                    <a:pt x="468" y="509"/>
                  </a:lnTo>
                  <a:lnTo>
                    <a:pt x="477" y="523"/>
                  </a:lnTo>
                  <a:lnTo>
                    <a:pt x="491" y="530"/>
                  </a:lnTo>
                  <a:lnTo>
                    <a:pt x="500" y="529"/>
                  </a:lnTo>
                  <a:lnTo>
                    <a:pt x="525" y="505"/>
                  </a:lnTo>
                  <a:lnTo>
                    <a:pt x="551" y="487"/>
                  </a:lnTo>
                  <a:lnTo>
                    <a:pt x="561" y="481"/>
                  </a:lnTo>
                  <a:lnTo>
                    <a:pt x="569" y="479"/>
                  </a:lnTo>
                  <a:lnTo>
                    <a:pt x="577" y="481"/>
                  </a:lnTo>
                  <a:lnTo>
                    <a:pt x="583" y="500"/>
                  </a:lnTo>
                  <a:lnTo>
                    <a:pt x="587" y="503"/>
                  </a:lnTo>
                  <a:lnTo>
                    <a:pt x="593" y="503"/>
                  </a:lnTo>
                  <a:lnTo>
                    <a:pt x="599" y="491"/>
                  </a:lnTo>
                  <a:lnTo>
                    <a:pt x="607" y="490"/>
                  </a:lnTo>
                  <a:lnTo>
                    <a:pt x="616" y="494"/>
                  </a:lnTo>
                  <a:lnTo>
                    <a:pt x="617" y="505"/>
                  </a:lnTo>
                  <a:lnTo>
                    <a:pt x="616" y="520"/>
                  </a:lnTo>
                  <a:lnTo>
                    <a:pt x="619" y="533"/>
                  </a:lnTo>
                  <a:lnTo>
                    <a:pt x="625" y="539"/>
                  </a:lnTo>
                  <a:lnTo>
                    <a:pt x="647" y="544"/>
                  </a:lnTo>
                  <a:lnTo>
                    <a:pt x="664" y="542"/>
                  </a:lnTo>
                  <a:lnTo>
                    <a:pt x="674" y="536"/>
                  </a:lnTo>
                  <a:lnTo>
                    <a:pt x="673" y="524"/>
                  </a:lnTo>
                  <a:lnTo>
                    <a:pt x="676" y="515"/>
                  </a:lnTo>
                  <a:lnTo>
                    <a:pt x="682" y="511"/>
                  </a:lnTo>
                  <a:lnTo>
                    <a:pt x="698" y="514"/>
                  </a:lnTo>
                  <a:lnTo>
                    <a:pt x="704" y="508"/>
                  </a:lnTo>
                  <a:lnTo>
                    <a:pt x="704" y="502"/>
                  </a:lnTo>
                  <a:lnTo>
                    <a:pt x="695" y="491"/>
                  </a:lnTo>
                  <a:lnTo>
                    <a:pt x="694" y="487"/>
                  </a:lnTo>
                  <a:lnTo>
                    <a:pt x="700" y="478"/>
                  </a:lnTo>
                  <a:lnTo>
                    <a:pt x="703" y="464"/>
                  </a:lnTo>
                  <a:lnTo>
                    <a:pt x="700" y="458"/>
                  </a:lnTo>
                  <a:lnTo>
                    <a:pt x="689" y="454"/>
                  </a:lnTo>
                  <a:lnTo>
                    <a:pt x="688" y="448"/>
                  </a:lnTo>
                  <a:lnTo>
                    <a:pt x="688" y="439"/>
                  </a:lnTo>
                  <a:lnTo>
                    <a:pt x="694" y="416"/>
                  </a:lnTo>
                  <a:lnTo>
                    <a:pt x="691" y="385"/>
                  </a:lnTo>
                  <a:lnTo>
                    <a:pt x="688" y="332"/>
                  </a:lnTo>
                  <a:lnTo>
                    <a:pt x="691" y="310"/>
                  </a:lnTo>
                  <a:lnTo>
                    <a:pt x="685" y="274"/>
                  </a:lnTo>
                  <a:lnTo>
                    <a:pt x="661" y="260"/>
                  </a:lnTo>
                  <a:lnTo>
                    <a:pt x="662" y="248"/>
                  </a:lnTo>
                  <a:lnTo>
                    <a:pt x="659" y="242"/>
                  </a:lnTo>
                  <a:lnTo>
                    <a:pt x="656" y="239"/>
                  </a:lnTo>
                  <a:lnTo>
                    <a:pt x="649" y="241"/>
                  </a:lnTo>
                  <a:lnTo>
                    <a:pt x="649" y="262"/>
                  </a:lnTo>
                  <a:lnTo>
                    <a:pt x="643" y="266"/>
                  </a:lnTo>
                  <a:lnTo>
                    <a:pt x="632" y="266"/>
                  </a:lnTo>
                  <a:lnTo>
                    <a:pt x="628" y="263"/>
                  </a:lnTo>
                  <a:lnTo>
                    <a:pt x="614" y="260"/>
                  </a:lnTo>
                  <a:lnTo>
                    <a:pt x="608" y="268"/>
                  </a:lnTo>
                  <a:lnTo>
                    <a:pt x="599" y="274"/>
                  </a:lnTo>
                  <a:lnTo>
                    <a:pt x="586" y="268"/>
                  </a:lnTo>
                  <a:lnTo>
                    <a:pt x="580" y="262"/>
                  </a:lnTo>
                  <a:lnTo>
                    <a:pt x="575" y="265"/>
                  </a:lnTo>
                  <a:lnTo>
                    <a:pt x="575" y="281"/>
                  </a:lnTo>
                  <a:lnTo>
                    <a:pt x="557" y="281"/>
                  </a:lnTo>
                  <a:lnTo>
                    <a:pt x="540" y="272"/>
                  </a:lnTo>
                  <a:lnTo>
                    <a:pt x="525" y="257"/>
                  </a:lnTo>
                  <a:lnTo>
                    <a:pt x="515" y="256"/>
                  </a:lnTo>
                  <a:lnTo>
                    <a:pt x="495" y="263"/>
                  </a:lnTo>
                  <a:lnTo>
                    <a:pt x="489" y="259"/>
                  </a:lnTo>
                  <a:lnTo>
                    <a:pt x="486" y="244"/>
                  </a:lnTo>
                  <a:lnTo>
                    <a:pt x="482" y="236"/>
                  </a:lnTo>
                  <a:lnTo>
                    <a:pt x="476" y="236"/>
                  </a:lnTo>
                  <a:lnTo>
                    <a:pt x="467" y="244"/>
                  </a:lnTo>
                  <a:lnTo>
                    <a:pt x="455" y="248"/>
                  </a:lnTo>
                  <a:lnTo>
                    <a:pt x="447" y="244"/>
                  </a:lnTo>
                  <a:lnTo>
                    <a:pt x="443" y="238"/>
                  </a:lnTo>
                  <a:lnTo>
                    <a:pt x="446" y="224"/>
                  </a:lnTo>
                  <a:lnTo>
                    <a:pt x="443" y="220"/>
                  </a:lnTo>
                  <a:lnTo>
                    <a:pt x="432" y="218"/>
                  </a:lnTo>
                  <a:lnTo>
                    <a:pt x="428" y="229"/>
                  </a:lnTo>
                  <a:lnTo>
                    <a:pt x="426" y="238"/>
                  </a:lnTo>
                  <a:lnTo>
                    <a:pt x="413" y="241"/>
                  </a:lnTo>
                  <a:lnTo>
                    <a:pt x="407" y="230"/>
                  </a:lnTo>
                  <a:lnTo>
                    <a:pt x="402" y="227"/>
                  </a:lnTo>
                  <a:lnTo>
                    <a:pt x="399" y="227"/>
                  </a:lnTo>
                  <a:lnTo>
                    <a:pt x="392" y="235"/>
                  </a:lnTo>
                  <a:lnTo>
                    <a:pt x="383" y="247"/>
                  </a:lnTo>
                  <a:lnTo>
                    <a:pt x="374" y="245"/>
                  </a:lnTo>
                  <a:lnTo>
                    <a:pt x="368" y="241"/>
                  </a:lnTo>
                  <a:lnTo>
                    <a:pt x="357" y="236"/>
                  </a:lnTo>
                  <a:lnTo>
                    <a:pt x="354" y="224"/>
                  </a:lnTo>
                  <a:lnTo>
                    <a:pt x="350" y="217"/>
                  </a:lnTo>
                  <a:lnTo>
                    <a:pt x="341" y="215"/>
                  </a:lnTo>
                  <a:lnTo>
                    <a:pt x="336" y="227"/>
                  </a:lnTo>
                  <a:lnTo>
                    <a:pt x="320" y="239"/>
                  </a:lnTo>
                  <a:lnTo>
                    <a:pt x="308" y="244"/>
                  </a:lnTo>
                  <a:lnTo>
                    <a:pt x="317" y="188"/>
                  </a:lnTo>
                  <a:lnTo>
                    <a:pt x="332" y="194"/>
                  </a:lnTo>
                  <a:lnTo>
                    <a:pt x="330" y="184"/>
                  </a:lnTo>
                  <a:lnTo>
                    <a:pt x="320" y="184"/>
                  </a:lnTo>
                  <a:lnTo>
                    <a:pt x="320" y="178"/>
                  </a:lnTo>
                  <a:lnTo>
                    <a:pt x="308" y="160"/>
                  </a:lnTo>
                  <a:lnTo>
                    <a:pt x="321" y="151"/>
                  </a:lnTo>
                  <a:lnTo>
                    <a:pt x="320" y="147"/>
                  </a:lnTo>
                  <a:lnTo>
                    <a:pt x="312" y="148"/>
                  </a:lnTo>
                  <a:lnTo>
                    <a:pt x="306" y="120"/>
                  </a:lnTo>
                  <a:lnTo>
                    <a:pt x="311" y="106"/>
                  </a:lnTo>
                  <a:lnTo>
                    <a:pt x="303" y="103"/>
                  </a:lnTo>
                  <a:lnTo>
                    <a:pt x="302" y="96"/>
                  </a:lnTo>
                  <a:lnTo>
                    <a:pt x="297" y="91"/>
                  </a:lnTo>
                  <a:lnTo>
                    <a:pt x="299" y="82"/>
                  </a:lnTo>
                  <a:lnTo>
                    <a:pt x="269" y="73"/>
                  </a:lnTo>
                  <a:lnTo>
                    <a:pt x="258" y="42"/>
                  </a:lnTo>
                  <a:lnTo>
                    <a:pt x="251" y="10"/>
                  </a:lnTo>
                  <a:lnTo>
                    <a:pt x="254" y="6"/>
                  </a:lnTo>
                  <a:lnTo>
                    <a:pt x="240" y="0"/>
                  </a:lnTo>
                  <a:lnTo>
                    <a:pt x="230" y="46"/>
                  </a:lnTo>
                  <a:lnTo>
                    <a:pt x="231" y="61"/>
                  </a:lnTo>
                  <a:lnTo>
                    <a:pt x="218" y="75"/>
                  </a:lnTo>
                  <a:lnTo>
                    <a:pt x="215" y="96"/>
                  </a:lnTo>
                  <a:lnTo>
                    <a:pt x="206" y="106"/>
                  </a:lnTo>
                  <a:lnTo>
                    <a:pt x="204" y="114"/>
                  </a:lnTo>
                  <a:lnTo>
                    <a:pt x="206" y="133"/>
                  </a:lnTo>
                  <a:lnTo>
                    <a:pt x="194" y="150"/>
                  </a:lnTo>
                  <a:lnTo>
                    <a:pt x="189" y="172"/>
                  </a:lnTo>
                  <a:lnTo>
                    <a:pt x="192" y="178"/>
                  </a:lnTo>
                  <a:lnTo>
                    <a:pt x="212" y="185"/>
                  </a:lnTo>
                  <a:lnTo>
                    <a:pt x="219" y="190"/>
                  </a:lnTo>
                  <a:lnTo>
                    <a:pt x="224" y="20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152" y="1548"/>
              <a:ext cx="581" cy="512"/>
            </a:xfrm>
            <a:custGeom>
              <a:avLst/>
              <a:gdLst>
                <a:gd name="T0" fmla="*/ 14 w 672"/>
                <a:gd name="T1" fmla="*/ 2 h 625"/>
                <a:gd name="T2" fmla="*/ 14 w 672"/>
                <a:gd name="T3" fmla="*/ 2 h 625"/>
                <a:gd name="T4" fmla="*/ 15 w 672"/>
                <a:gd name="T5" fmla="*/ 2 h 625"/>
                <a:gd name="T6" fmla="*/ 14 w 672"/>
                <a:gd name="T7" fmla="*/ 2 h 625"/>
                <a:gd name="T8" fmla="*/ 14 w 672"/>
                <a:gd name="T9" fmla="*/ 2 h 625"/>
                <a:gd name="T10" fmla="*/ 14 w 672"/>
                <a:gd name="T11" fmla="*/ 2 h 625"/>
                <a:gd name="T12" fmla="*/ 16 w 672"/>
                <a:gd name="T13" fmla="*/ 2 h 625"/>
                <a:gd name="T14" fmla="*/ 16 w 672"/>
                <a:gd name="T15" fmla="*/ 2 h 625"/>
                <a:gd name="T16" fmla="*/ 14 w 672"/>
                <a:gd name="T17" fmla="*/ 2 h 625"/>
                <a:gd name="T18" fmla="*/ 14 w 672"/>
                <a:gd name="T19" fmla="*/ 2 h 625"/>
                <a:gd name="T20" fmla="*/ 12 w 672"/>
                <a:gd name="T21" fmla="*/ 2 h 625"/>
                <a:gd name="T22" fmla="*/ 10 w 672"/>
                <a:gd name="T23" fmla="*/ 2 h 625"/>
                <a:gd name="T24" fmla="*/ 8 w 672"/>
                <a:gd name="T25" fmla="*/ 2 h 625"/>
                <a:gd name="T26" fmla="*/ 8 w 672"/>
                <a:gd name="T27" fmla="*/ 2 h 625"/>
                <a:gd name="T28" fmla="*/ 7 w 672"/>
                <a:gd name="T29" fmla="*/ 2 h 625"/>
                <a:gd name="T30" fmla="*/ 5 w 672"/>
                <a:gd name="T31" fmla="*/ 2 h 625"/>
                <a:gd name="T32" fmla="*/ 4 w 672"/>
                <a:gd name="T33" fmla="*/ 2 h 625"/>
                <a:gd name="T34" fmla="*/ 5 w 672"/>
                <a:gd name="T35" fmla="*/ 2 h 625"/>
                <a:gd name="T36" fmla="*/ 6 w 672"/>
                <a:gd name="T37" fmla="*/ 2 h 625"/>
                <a:gd name="T38" fmla="*/ 4 w 672"/>
                <a:gd name="T39" fmla="*/ 2 h 625"/>
                <a:gd name="T40" fmla="*/ 4 w 672"/>
                <a:gd name="T41" fmla="*/ 2 h 625"/>
                <a:gd name="T42" fmla="*/ 3 w 672"/>
                <a:gd name="T43" fmla="*/ 2 h 625"/>
                <a:gd name="T44" fmla="*/ 3 w 672"/>
                <a:gd name="T45" fmla="*/ 2 h 625"/>
                <a:gd name="T46" fmla="*/ 3 w 672"/>
                <a:gd name="T47" fmla="*/ 2 h 625"/>
                <a:gd name="T48" fmla="*/ 3 w 672"/>
                <a:gd name="T49" fmla="*/ 3 h 625"/>
                <a:gd name="T50" fmla="*/ 3 w 672"/>
                <a:gd name="T51" fmla="*/ 3 h 625"/>
                <a:gd name="T52" fmla="*/ 3 w 672"/>
                <a:gd name="T53" fmla="*/ 4 h 625"/>
                <a:gd name="T54" fmla="*/ 3 w 672"/>
                <a:gd name="T55" fmla="*/ 4 h 625"/>
                <a:gd name="T56" fmla="*/ 3 w 672"/>
                <a:gd name="T57" fmla="*/ 4 h 625"/>
                <a:gd name="T58" fmla="*/ 3 w 672"/>
                <a:gd name="T59" fmla="*/ 5 h 625"/>
                <a:gd name="T60" fmla="*/ 3 w 672"/>
                <a:gd name="T61" fmla="*/ 4 h 625"/>
                <a:gd name="T62" fmla="*/ 3 w 672"/>
                <a:gd name="T63" fmla="*/ 5 h 625"/>
                <a:gd name="T64" fmla="*/ 3 w 672"/>
                <a:gd name="T65" fmla="*/ 5 h 625"/>
                <a:gd name="T66" fmla="*/ 4 w 672"/>
                <a:gd name="T67" fmla="*/ 5 h 625"/>
                <a:gd name="T68" fmla="*/ 5 w 672"/>
                <a:gd name="T69" fmla="*/ 5 h 625"/>
                <a:gd name="T70" fmla="*/ 6 w 672"/>
                <a:gd name="T71" fmla="*/ 4 h 625"/>
                <a:gd name="T72" fmla="*/ 6 w 672"/>
                <a:gd name="T73" fmla="*/ 5 h 625"/>
                <a:gd name="T74" fmla="*/ 7 w 672"/>
                <a:gd name="T75" fmla="*/ 5 h 625"/>
                <a:gd name="T76" fmla="*/ 7 w 672"/>
                <a:gd name="T77" fmla="*/ 5 h 625"/>
                <a:gd name="T78" fmla="*/ 8 w 672"/>
                <a:gd name="T79" fmla="*/ 5 h 625"/>
                <a:gd name="T80" fmla="*/ 9 w 672"/>
                <a:gd name="T81" fmla="*/ 5 h 625"/>
                <a:gd name="T82" fmla="*/ 10 w 672"/>
                <a:gd name="T83" fmla="*/ 5 h 625"/>
                <a:gd name="T84" fmla="*/ 10 w 672"/>
                <a:gd name="T85" fmla="*/ 5 h 625"/>
                <a:gd name="T86" fmla="*/ 11 w 672"/>
                <a:gd name="T87" fmla="*/ 5 h 625"/>
                <a:gd name="T88" fmla="*/ 12 w 672"/>
                <a:gd name="T89" fmla="*/ 5 h 625"/>
                <a:gd name="T90" fmla="*/ 12 w 672"/>
                <a:gd name="T91" fmla="*/ 5 h 625"/>
                <a:gd name="T92" fmla="*/ 14 w 672"/>
                <a:gd name="T93" fmla="*/ 5 h 625"/>
                <a:gd name="T94" fmla="*/ 14 w 672"/>
                <a:gd name="T95" fmla="*/ 5 h 625"/>
                <a:gd name="T96" fmla="*/ 14 w 672"/>
                <a:gd name="T97" fmla="*/ 5 h 625"/>
                <a:gd name="T98" fmla="*/ 15 w 672"/>
                <a:gd name="T99" fmla="*/ 5 h 625"/>
                <a:gd name="T100" fmla="*/ 15 w 672"/>
                <a:gd name="T101" fmla="*/ 5 h 625"/>
                <a:gd name="T102" fmla="*/ 16 w 672"/>
                <a:gd name="T103" fmla="*/ 5 h 625"/>
                <a:gd name="T104" fmla="*/ 16 w 672"/>
                <a:gd name="T105" fmla="*/ 5 h 625"/>
                <a:gd name="T106" fmla="*/ 19 w 672"/>
                <a:gd name="T107" fmla="*/ 5 h 625"/>
                <a:gd name="T108" fmla="*/ 19 w 672"/>
                <a:gd name="T109" fmla="*/ 5 h 625"/>
                <a:gd name="T110" fmla="*/ 20 w 672"/>
                <a:gd name="T111" fmla="*/ 5 h 625"/>
                <a:gd name="T112" fmla="*/ 20 w 672"/>
                <a:gd name="T113" fmla="*/ 4 h 625"/>
                <a:gd name="T114" fmla="*/ 19 w 672"/>
                <a:gd name="T115" fmla="*/ 4 h 625"/>
                <a:gd name="T116" fmla="*/ 18 w 672"/>
                <a:gd name="T117" fmla="*/ 3 h 625"/>
                <a:gd name="T118" fmla="*/ 16 w 672"/>
                <a:gd name="T119" fmla="*/ 3 h 625"/>
                <a:gd name="T120" fmla="*/ 15 w 672"/>
                <a:gd name="T121" fmla="*/ 2 h 6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2"/>
                <a:gd name="T184" fmla="*/ 0 h 625"/>
                <a:gd name="T185" fmla="*/ 672 w 672"/>
                <a:gd name="T186" fmla="*/ 625 h 6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2" h="625">
                  <a:moveTo>
                    <a:pt x="491" y="307"/>
                  </a:moveTo>
                  <a:lnTo>
                    <a:pt x="489" y="291"/>
                  </a:lnTo>
                  <a:lnTo>
                    <a:pt x="485" y="283"/>
                  </a:lnTo>
                  <a:lnTo>
                    <a:pt x="476" y="249"/>
                  </a:lnTo>
                  <a:lnTo>
                    <a:pt x="495" y="246"/>
                  </a:lnTo>
                  <a:lnTo>
                    <a:pt x="488" y="190"/>
                  </a:lnTo>
                  <a:lnTo>
                    <a:pt x="480" y="163"/>
                  </a:lnTo>
                  <a:lnTo>
                    <a:pt x="497" y="162"/>
                  </a:lnTo>
                  <a:lnTo>
                    <a:pt x="510" y="153"/>
                  </a:lnTo>
                  <a:lnTo>
                    <a:pt x="485" y="118"/>
                  </a:lnTo>
                  <a:lnTo>
                    <a:pt x="483" y="99"/>
                  </a:lnTo>
                  <a:lnTo>
                    <a:pt x="459" y="103"/>
                  </a:lnTo>
                  <a:lnTo>
                    <a:pt x="438" y="99"/>
                  </a:lnTo>
                  <a:lnTo>
                    <a:pt x="452" y="84"/>
                  </a:lnTo>
                  <a:lnTo>
                    <a:pt x="458" y="81"/>
                  </a:lnTo>
                  <a:lnTo>
                    <a:pt x="443" y="76"/>
                  </a:lnTo>
                  <a:lnTo>
                    <a:pt x="459" y="69"/>
                  </a:lnTo>
                  <a:lnTo>
                    <a:pt x="468" y="60"/>
                  </a:lnTo>
                  <a:lnTo>
                    <a:pt x="477" y="64"/>
                  </a:lnTo>
                  <a:lnTo>
                    <a:pt x="498" y="64"/>
                  </a:lnTo>
                  <a:lnTo>
                    <a:pt x="531" y="61"/>
                  </a:lnTo>
                  <a:lnTo>
                    <a:pt x="534" y="67"/>
                  </a:lnTo>
                  <a:lnTo>
                    <a:pt x="548" y="66"/>
                  </a:lnTo>
                  <a:lnTo>
                    <a:pt x="539" y="48"/>
                  </a:lnTo>
                  <a:lnTo>
                    <a:pt x="528" y="40"/>
                  </a:lnTo>
                  <a:lnTo>
                    <a:pt x="513" y="36"/>
                  </a:lnTo>
                  <a:lnTo>
                    <a:pt x="486" y="42"/>
                  </a:lnTo>
                  <a:lnTo>
                    <a:pt x="467" y="43"/>
                  </a:lnTo>
                  <a:lnTo>
                    <a:pt x="459" y="34"/>
                  </a:lnTo>
                  <a:lnTo>
                    <a:pt x="461" y="21"/>
                  </a:lnTo>
                  <a:lnTo>
                    <a:pt x="452" y="15"/>
                  </a:lnTo>
                  <a:lnTo>
                    <a:pt x="428" y="13"/>
                  </a:lnTo>
                  <a:lnTo>
                    <a:pt x="408" y="10"/>
                  </a:lnTo>
                  <a:lnTo>
                    <a:pt x="380" y="0"/>
                  </a:lnTo>
                  <a:lnTo>
                    <a:pt x="363" y="1"/>
                  </a:lnTo>
                  <a:lnTo>
                    <a:pt x="336" y="12"/>
                  </a:lnTo>
                  <a:lnTo>
                    <a:pt x="308" y="18"/>
                  </a:lnTo>
                  <a:lnTo>
                    <a:pt x="288" y="19"/>
                  </a:lnTo>
                  <a:lnTo>
                    <a:pt x="274" y="37"/>
                  </a:lnTo>
                  <a:lnTo>
                    <a:pt x="259" y="69"/>
                  </a:lnTo>
                  <a:lnTo>
                    <a:pt x="253" y="78"/>
                  </a:lnTo>
                  <a:lnTo>
                    <a:pt x="244" y="79"/>
                  </a:lnTo>
                  <a:lnTo>
                    <a:pt x="235" y="73"/>
                  </a:lnTo>
                  <a:lnTo>
                    <a:pt x="231" y="73"/>
                  </a:lnTo>
                  <a:lnTo>
                    <a:pt x="225" y="76"/>
                  </a:lnTo>
                  <a:lnTo>
                    <a:pt x="213" y="94"/>
                  </a:lnTo>
                  <a:lnTo>
                    <a:pt x="189" y="120"/>
                  </a:lnTo>
                  <a:lnTo>
                    <a:pt x="174" y="129"/>
                  </a:lnTo>
                  <a:lnTo>
                    <a:pt x="127" y="133"/>
                  </a:lnTo>
                  <a:lnTo>
                    <a:pt x="121" y="138"/>
                  </a:lnTo>
                  <a:lnTo>
                    <a:pt x="139" y="166"/>
                  </a:lnTo>
                  <a:lnTo>
                    <a:pt x="153" y="166"/>
                  </a:lnTo>
                  <a:lnTo>
                    <a:pt x="160" y="163"/>
                  </a:lnTo>
                  <a:lnTo>
                    <a:pt x="174" y="159"/>
                  </a:lnTo>
                  <a:lnTo>
                    <a:pt x="181" y="162"/>
                  </a:lnTo>
                  <a:lnTo>
                    <a:pt x="190" y="175"/>
                  </a:lnTo>
                  <a:lnTo>
                    <a:pt x="184" y="184"/>
                  </a:lnTo>
                  <a:lnTo>
                    <a:pt x="174" y="184"/>
                  </a:lnTo>
                  <a:lnTo>
                    <a:pt x="162" y="190"/>
                  </a:lnTo>
                  <a:lnTo>
                    <a:pt x="156" y="199"/>
                  </a:lnTo>
                  <a:lnTo>
                    <a:pt x="154" y="208"/>
                  </a:lnTo>
                  <a:lnTo>
                    <a:pt x="162" y="228"/>
                  </a:lnTo>
                  <a:lnTo>
                    <a:pt x="156" y="246"/>
                  </a:lnTo>
                  <a:lnTo>
                    <a:pt x="150" y="250"/>
                  </a:lnTo>
                  <a:lnTo>
                    <a:pt x="112" y="277"/>
                  </a:lnTo>
                  <a:lnTo>
                    <a:pt x="88" y="291"/>
                  </a:lnTo>
                  <a:lnTo>
                    <a:pt x="36" y="295"/>
                  </a:lnTo>
                  <a:lnTo>
                    <a:pt x="19" y="289"/>
                  </a:lnTo>
                  <a:lnTo>
                    <a:pt x="21" y="303"/>
                  </a:lnTo>
                  <a:lnTo>
                    <a:pt x="31" y="324"/>
                  </a:lnTo>
                  <a:lnTo>
                    <a:pt x="39" y="342"/>
                  </a:lnTo>
                  <a:lnTo>
                    <a:pt x="37" y="349"/>
                  </a:lnTo>
                  <a:lnTo>
                    <a:pt x="0" y="382"/>
                  </a:lnTo>
                  <a:lnTo>
                    <a:pt x="30" y="391"/>
                  </a:lnTo>
                  <a:lnTo>
                    <a:pt x="28" y="400"/>
                  </a:lnTo>
                  <a:lnTo>
                    <a:pt x="33" y="405"/>
                  </a:lnTo>
                  <a:lnTo>
                    <a:pt x="34" y="412"/>
                  </a:lnTo>
                  <a:lnTo>
                    <a:pt x="42" y="415"/>
                  </a:lnTo>
                  <a:lnTo>
                    <a:pt x="37" y="429"/>
                  </a:lnTo>
                  <a:lnTo>
                    <a:pt x="43" y="457"/>
                  </a:lnTo>
                  <a:lnTo>
                    <a:pt x="51" y="456"/>
                  </a:lnTo>
                  <a:lnTo>
                    <a:pt x="52" y="460"/>
                  </a:lnTo>
                  <a:lnTo>
                    <a:pt x="39" y="469"/>
                  </a:lnTo>
                  <a:lnTo>
                    <a:pt x="51" y="487"/>
                  </a:lnTo>
                  <a:lnTo>
                    <a:pt x="51" y="493"/>
                  </a:lnTo>
                  <a:lnTo>
                    <a:pt x="61" y="493"/>
                  </a:lnTo>
                  <a:lnTo>
                    <a:pt x="63" y="503"/>
                  </a:lnTo>
                  <a:lnTo>
                    <a:pt x="48" y="497"/>
                  </a:lnTo>
                  <a:lnTo>
                    <a:pt x="39" y="553"/>
                  </a:lnTo>
                  <a:lnTo>
                    <a:pt x="51" y="548"/>
                  </a:lnTo>
                  <a:lnTo>
                    <a:pt x="67" y="536"/>
                  </a:lnTo>
                  <a:lnTo>
                    <a:pt x="72" y="524"/>
                  </a:lnTo>
                  <a:lnTo>
                    <a:pt x="81" y="526"/>
                  </a:lnTo>
                  <a:lnTo>
                    <a:pt x="85" y="533"/>
                  </a:lnTo>
                  <a:lnTo>
                    <a:pt x="88" y="545"/>
                  </a:lnTo>
                  <a:lnTo>
                    <a:pt x="99" y="550"/>
                  </a:lnTo>
                  <a:lnTo>
                    <a:pt x="105" y="554"/>
                  </a:lnTo>
                  <a:lnTo>
                    <a:pt x="114" y="556"/>
                  </a:lnTo>
                  <a:lnTo>
                    <a:pt x="123" y="544"/>
                  </a:lnTo>
                  <a:lnTo>
                    <a:pt x="130" y="536"/>
                  </a:lnTo>
                  <a:lnTo>
                    <a:pt x="133" y="536"/>
                  </a:lnTo>
                  <a:lnTo>
                    <a:pt x="138" y="539"/>
                  </a:lnTo>
                  <a:lnTo>
                    <a:pt x="144" y="550"/>
                  </a:lnTo>
                  <a:lnTo>
                    <a:pt x="157" y="547"/>
                  </a:lnTo>
                  <a:lnTo>
                    <a:pt x="159" y="538"/>
                  </a:lnTo>
                  <a:lnTo>
                    <a:pt x="163" y="527"/>
                  </a:lnTo>
                  <a:lnTo>
                    <a:pt x="174" y="529"/>
                  </a:lnTo>
                  <a:lnTo>
                    <a:pt x="177" y="533"/>
                  </a:lnTo>
                  <a:lnTo>
                    <a:pt x="174" y="547"/>
                  </a:lnTo>
                  <a:lnTo>
                    <a:pt x="178" y="553"/>
                  </a:lnTo>
                  <a:lnTo>
                    <a:pt x="186" y="557"/>
                  </a:lnTo>
                  <a:lnTo>
                    <a:pt x="198" y="553"/>
                  </a:lnTo>
                  <a:lnTo>
                    <a:pt x="207" y="545"/>
                  </a:lnTo>
                  <a:lnTo>
                    <a:pt x="213" y="545"/>
                  </a:lnTo>
                  <a:lnTo>
                    <a:pt x="217" y="553"/>
                  </a:lnTo>
                  <a:lnTo>
                    <a:pt x="220" y="568"/>
                  </a:lnTo>
                  <a:lnTo>
                    <a:pt x="226" y="572"/>
                  </a:lnTo>
                  <a:lnTo>
                    <a:pt x="246" y="565"/>
                  </a:lnTo>
                  <a:lnTo>
                    <a:pt x="256" y="566"/>
                  </a:lnTo>
                  <a:lnTo>
                    <a:pt x="271" y="581"/>
                  </a:lnTo>
                  <a:lnTo>
                    <a:pt x="288" y="590"/>
                  </a:lnTo>
                  <a:lnTo>
                    <a:pt x="306" y="590"/>
                  </a:lnTo>
                  <a:lnTo>
                    <a:pt x="306" y="574"/>
                  </a:lnTo>
                  <a:lnTo>
                    <a:pt x="311" y="571"/>
                  </a:lnTo>
                  <a:lnTo>
                    <a:pt x="317" y="577"/>
                  </a:lnTo>
                  <a:lnTo>
                    <a:pt x="330" y="583"/>
                  </a:lnTo>
                  <a:lnTo>
                    <a:pt x="339" y="577"/>
                  </a:lnTo>
                  <a:lnTo>
                    <a:pt x="345" y="569"/>
                  </a:lnTo>
                  <a:lnTo>
                    <a:pt x="359" y="572"/>
                  </a:lnTo>
                  <a:lnTo>
                    <a:pt x="363" y="575"/>
                  </a:lnTo>
                  <a:lnTo>
                    <a:pt x="374" y="575"/>
                  </a:lnTo>
                  <a:lnTo>
                    <a:pt x="380" y="571"/>
                  </a:lnTo>
                  <a:lnTo>
                    <a:pt x="380" y="550"/>
                  </a:lnTo>
                  <a:lnTo>
                    <a:pt x="387" y="548"/>
                  </a:lnTo>
                  <a:lnTo>
                    <a:pt x="390" y="551"/>
                  </a:lnTo>
                  <a:lnTo>
                    <a:pt x="393" y="557"/>
                  </a:lnTo>
                  <a:lnTo>
                    <a:pt x="392" y="569"/>
                  </a:lnTo>
                  <a:lnTo>
                    <a:pt x="416" y="583"/>
                  </a:lnTo>
                  <a:lnTo>
                    <a:pt x="435" y="581"/>
                  </a:lnTo>
                  <a:lnTo>
                    <a:pt x="443" y="571"/>
                  </a:lnTo>
                  <a:lnTo>
                    <a:pt x="444" y="557"/>
                  </a:lnTo>
                  <a:lnTo>
                    <a:pt x="452" y="559"/>
                  </a:lnTo>
                  <a:lnTo>
                    <a:pt x="458" y="574"/>
                  </a:lnTo>
                  <a:lnTo>
                    <a:pt x="473" y="586"/>
                  </a:lnTo>
                  <a:lnTo>
                    <a:pt x="497" y="586"/>
                  </a:lnTo>
                  <a:lnTo>
                    <a:pt x="492" y="604"/>
                  </a:lnTo>
                  <a:lnTo>
                    <a:pt x="479" y="610"/>
                  </a:lnTo>
                  <a:lnTo>
                    <a:pt x="476" y="616"/>
                  </a:lnTo>
                  <a:lnTo>
                    <a:pt x="489" y="625"/>
                  </a:lnTo>
                  <a:lnTo>
                    <a:pt x="491" y="620"/>
                  </a:lnTo>
                  <a:lnTo>
                    <a:pt x="509" y="619"/>
                  </a:lnTo>
                  <a:lnTo>
                    <a:pt x="512" y="608"/>
                  </a:lnTo>
                  <a:lnTo>
                    <a:pt x="510" y="586"/>
                  </a:lnTo>
                  <a:lnTo>
                    <a:pt x="521" y="584"/>
                  </a:lnTo>
                  <a:lnTo>
                    <a:pt x="534" y="593"/>
                  </a:lnTo>
                  <a:lnTo>
                    <a:pt x="548" y="611"/>
                  </a:lnTo>
                  <a:lnTo>
                    <a:pt x="560" y="620"/>
                  </a:lnTo>
                  <a:lnTo>
                    <a:pt x="560" y="607"/>
                  </a:lnTo>
                  <a:lnTo>
                    <a:pt x="563" y="596"/>
                  </a:lnTo>
                  <a:lnTo>
                    <a:pt x="572" y="587"/>
                  </a:lnTo>
                  <a:lnTo>
                    <a:pt x="582" y="584"/>
                  </a:lnTo>
                  <a:lnTo>
                    <a:pt x="605" y="580"/>
                  </a:lnTo>
                  <a:lnTo>
                    <a:pt x="615" y="572"/>
                  </a:lnTo>
                  <a:lnTo>
                    <a:pt x="623" y="559"/>
                  </a:lnTo>
                  <a:lnTo>
                    <a:pt x="632" y="551"/>
                  </a:lnTo>
                  <a:lnTo>
                    <a:pt x="644" y="548"/>
                  </a:lnTo>
                  <a:lnTo>
                    <a:pt x="657" y="554"/>
                  </a:lnTo>
                  <a:lnTo>
                    <a:pt x="666" y="553"/>
                  </a:lnTo>
                  <a:lnTo>
                    <a:pt x="672" y="547"/>
                  </a:lnTo>
                  <a:lnTo>
                    <a:pt x="672" y="535"/>
                  </a:lnTo>
                  <a:lnTo>
                    <a:pt x="666" y="524"/>
                  </a:lnTo>
                  <a:lnTo>
                    <a:pt x="638" y="493"/>
                  </a:lnTo>
                  <a:lnTo>
                    <a:pt x="629" y="475"/>
                  </a:lnTo>
                  <a:lnTo>
                    <a:pt x="614" y="463"/>
                  </a:lnTo>
                  <a:lnTo>
                    <a:pt x="606" y="451"/>
                  </a:lnTo>
                  <a:lnTo>
                    <a:pt x="603" y="432"/>
                  </a:lnTo>
                  <a:lnTo>
                    <a:pt x="594" y="415"/>
                  </a:lnTo>
                  <a:lnTo>
                    <a:pt x="578" y="400"/>
                  </a:lnTo>
                  <a:lnTo>
                    <a:pt x="557" y="388"/>
                  </a:lnTo>
                  <a:lnTo>
                    <a:pt x="533" y="382"/>
                  </a:lnTo>
                  <a:lnTo>
                    <a:pt x="521" y="378"/>
                  </a:lnTo>
                  <a:lnTo>
                    <a:pt x="513" y="367"/>
                  </a:lnTo>
                  <a:lnTo>
                    <a:pt x="509" y="346"/>
                  </a:lnTo>
                  <a:lnTo>
                    <a:pt x="491" y="30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983" y="1720"/>
              <a:ext cx="653" cy="392"/>
            </a:xfrm>
            <a:custGeom>
              <a:avLst/>
              <a:gdLst>
                <a:gd name="T0" fmla="*/ 3 w 756"/>
                <a:gd name="T1" fmla="*/ 2 h 478"/>
                <a:gd name="T2" fmla="*/ 3 w 756"/>
                <a:gd name="T3" fmla="*/ 2 h 478"/>
                <a:gd name="T4" fmla="*/ 3 w 756"/>
                <a:gd name="T5" fmla="*/ 2 h 478"/>
                <a:gd name="T6" fmla="*/ 3 w 756"/>
                <a:gd name="T7" fmla="*/ 2 h 478"/>
                <a:gd name="T8" fmla="*/ 3 w 756"/>
                <a:gd name="T9" fmla="*/ 2 h 478"/>
                <a:gd name="T10" fmla="*/ 3 w 756"/>
                <a:gd name="T11" fmla="*/ 2 h 478"/>
                <a:gd name="T12" fmla="*/ 0 w 756"/>
                <a:gd name="T13" fmla="*/ 2 h 478"/>
                <a:gd name="T14" fmla="*/ 3 w 756"/>
                <a:gd name="T15" fmla="*/ 3 h 478"/>
                <a:gd name="T16" fmla="*/ 3 w 756"/>
                <a:gd name="T17" fmla="*/ 3 h 478"/>
                <a:gd name="T18" fmla="*/ 3 w 756"/>
                <a:gd name="T19" fmla="*/ 3 h 478"/>
                <a:gd name="T20" fmla="*/ 3 w 756"/>
                <a:gd name="T21" fmla="*/ 3 h 478"/>
                <a:gd name="T22" fmla="*/ 3 w 756"/>
                <a:gd name="T23" fmla="*/ 4 h 478"/>
                <a:gd name="T24" fmla="*/ 4 w 756"/>
                <a:gd name="T25" fmla="*/ 4 h 478"/>
                <a:gd name="T26" fmla="*/ 6 w 756"/>
                <a:gd name="T27" fmla="*/ 4 h 478"/>
                <a:gd name="T28" fmla="*/ 8 w 756"/>
                <a:gd name="T29" fmla="*/ 4 h 478"/>
                <a:gd name="T30" fmla="*/ 8 w 756"/>
                <a:gd name="T31" fmla="*/ 4 h 478"/>
                <a:gd name="T32" fmla="*/ 9 w 756"/>
                <a:gd name="T33" fmla="*/ 4 h 478"/>
                <a:gd name="T34" fmla="*/ 9 w 756"/>
                <a:gd name="T35" fmla="*/ 4 h 478"/>
                <a:gd name="T36" fmla="*/ 10 w 756"/>
                <a:gd name="T37" fmla="*/ 4 h 478"/>
                <a:gd name="T38" fmla="*/ 10 w 756"/>
                <a:gd name="T39" fmla="*/ 4 h 478"/>
                <a:gd name="T40" fmla="*/ 12 w 756"/>
                <a:gd name="T41" fmla="*/ 4 h 478"/>
                <a:gd name="T42" fmla="*/ 12 w 756"/>
                <a:gd name="T43" fmla="*/ 3 h 478"/>
                <a:gd name="T44" fmla="*/ 12 w 756"/>
                <a:gd name="T45" fmla="*/ 3 h 478"/>
                <a:gd name="T46" fmla="*/ 12 w 756"/>
                <a:gd name="T47" fmla="*/ 3 h 478"/>
                <a:gd name="T48" fmla="*/ 12 w 756"/>
                <a:gd name="T49" fmla="*/ 3 h 478"/>
                <a:gd name="T50" fmla="*/ 14 w 756"/>
                <a:gd name="T51" fmla="*/ 3 h 478"/>
                <a:gd name="T52" fmla="*/ 14 w 756"/>
                <a:gd name="T53" fmla="*/ 2 h 478"/>
                <a:gd name="T54" fmla="*/ 14 w 756"/>
                <a:gd name="T55" fmla="*/ 2 h 478"/>
                <a:gd name="T56" fmla="*/ 14 w 756"/>
                <a:gd name="T57" fmla="*/ 2 h 478"/>
                <a:gd name="T58" fmla="*/ 16 w 756"/>
                <a:gd name="T59" fmla="*/ 2 h 478"/>
                <a:gd name="T60" fmla="*/ 16 w 756"/>
                <a:gd name="T61" fmla="*/ 2 h 478"/>
                <a:gd name="T62" fmla="*/ 16 w 756"/>
                <a:gd name="T63" fmla="*/ 2 h 478"/>
                <a:gd name="T64" fmla="*/ 19 w 756"/>
                <a:gd name="T65" fmla="*/ 2 h 478"/>
                <a:gd name="T66" fmla="*/ 19 w 756"/>
                <a:gd name="T67" fmla="*/ 2 h 478"/>
                <a:gd name="T68" fmla="*/ 22 w 756"/>
                <a:gd name="T69" fmla="*/ 2 h 478"/>
                <a:gd name="T70" fmla="*/ 22 w 756"/>
                <a:gd name="T71" fmla="*/ 2 h 478"/>
                <a:gd name="T72" fmla="*/ 22 w 756"/>
                <a:gd name="T73" fmla="*/ 2 h 478"/>
                <a:gd name="T74" fmla="*/ 22 w 756"/>
                <a:gd name="T75" fmla="*/ 2 h 478"/>
                <a:gd name="T76" fmla="*/ 22 w 756"/>
                <a:gd name="T77" fmla="*/ 2 h 478"/>
                <a:gd name="T78" fmla="*/ 22 w 756"/>
                <a:gd name="T79" fmla="*/ 2 h 478"/>
                <a:gd name="T80" fmla="*/ 19 w 756"/>
                <a:gd name="T81" fmla="*/ 2 h 478"/>
                <a:gd name="T82" fmla="*/ 19 w 756"/>
                <a:gd name="T83" fmla="*/ 2 h 478"/>
                <a:gd name="T84" fmla="*/ 16 w 756"/>
                <a:gd name="T85" fmla="*/ 2 h 478"/>
                <a:gd name="T86" fmla="*/ 16 w 756"/>
                <a:gd name="T87" fmla="*/ 2 h 478"/>
                <a:gd name="T88" fmla="*/ 16 w 756"/>
                <a:gd name="T89" fmla="*/ 2 h 478"/>
                <a:gd name="T90" fmla="*/ 14 w 756"/>
                <a:gd name="T91" fmla="*/ 2 h 478"/>
                <a:gd name="T92" fmla="*/ 14 w 756"/>
                <a:gd name="T93" fmla="*/ 2 h 478"/>
                <a:gd name="T94" fmla="*/ 12 w 756"/>
                <a:gd name="T95" fmla="*/ 2 h 478"/>
                <a:gd name="T96" fmla="*/ 12 w 756"/>
                <a:gd name="T97" fmla="*/ 2 h 478"/>
                <a:gd name="T98" fmla="*/ 10 w 756"/>
                <a:gd name="T99" fmla="*/ 2 h 478"/>
                <a:gd name="T100" fmla="*/ 9 w 756"/>
                <a:gd name="T101" fmla="*/ 2 h 478"/>
                <a:gd name="T102" fmla="*/ 7 w 756"/>
                <a:gd name="T103" fmla="*/ 2 h 478"/>
                <a:gd name="T104" fmla="*/ 7 w 756"/>
                <a:gd name="T105" fmla="*/ 2 h 478"/>
                <a:gd name="T106" fmla="*/ 6 w 756"/>
                <a:gd name="T107" fmla="*/ 2 h 478"/>
                <a:gd name="T108" fmla="*/ 6 w 756"/>
                <a:gd name="T109" fmla="*/ 2 h 478"/>
                <a:gd name="T110" fmla="*/ 5 w 756"/>
                <a:gd name="T111" fmla="*/ 2 h 478"/>
                <a:gd name="T112" fmla="*/ 3 w 756"/>
                <a:gd name="T113" fmla="*/ 2 h 478"/>
                <a:gd name="T114" fmla="*/ 3 w 756"/>
                <a:gd name="T115" fmla="*/ 2 h 478"/>
                <a:gd name="T116" fmla="*/ 3 w 756"/>
                <a:gd name="T117" fmla="*/ 2 h 478"/>
                <a:gd name="T118" fmla="*/ 3 w 756"/>
                <a:gd name="T119" fmla="*/ 2 h 478"/>
                <a:gd name="T120" fmla="*/ 3 w 756"/>
                <a:gd name="T121" fmla="*/ 2 h 478"/>
                <a:gd name="T122" fmla="*/ 3 w 756"/>
                <a:gd name="T123" fmla="*/ 2 h 4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6"/>
                <a:gd name="T187" fmla="*/ 0 h 478"/>
                <a:gd name="T188" fmla="*/ 756 w 756"/>
                <a:gd name="T189" fmla="*/ 478 h 4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6" h="478">
                  <a:moveTo>
                    <a:pt x="28" y="226"/>
                  </a:moveTo>
                  <a:lnTo>
                    <a:pt x="52" y="232"/>
                  </a:lnTo>
                  <a:lnTo>
                    <a:pt x="54" y="238"/>
                  </a:lnTo>
                  <a:lnTo>
                    <a:pt x="46" y="274"/>
                  </a:lnTo>
                  <a:lnTo>
                    <a:pt x="49" y="289"/>
                  </a:lnTo>
                  <a:lnTo>
                    <a:pt x="61" y="310"/>
                  </a:lnTo>
                  <a:lnTo>
                    <a:pt x="60" y="322"/>
                  </a:lnTo>
                  <a:lnTo>
                    <a:pt x="51" y="329"/>
                  </a:lnTo>
                  <a:lnTo>
                    <a:pt x="42" y="332"/>
                  </a:lnTo>
                  <a:lnTo>
                    <a:pt x="24" y="317"/>
                  </a:lnTo>
                  <a:lnTo>
                    <a:pt x="19" y="314"/>
                  </a:lnTo>
                  <a:lnTo>
                    <a:pt x="13" y="316"/>
                  </a:lnTo>
                  <a:lnTo>
                    <a:pt x="6" y="326"/>
                  </a:lnTo>
                  <a:lnTo>
                    <a:pt x="0" y="343"/>
                  </a:lnTo>
                  <a:lnTo>
                    <a:pt x="6" y="385"/>
                  </a:lnTo>
                  <a:lnTo>
                    <a:pt x="4" y="406"/>
                  </a:lnTo>
                  <a:lnTo>
                    <a:pt x="18" y="406"/>
                  </a:lnTo>
                  <a:lnTo>
                    <a:pt x="31" y="415"/>
                  </a:lnTo>
                  <a:lnTo>
                    <a:pt x="43" y="416"/>
                  </a:lnTo>
                  <a:lnTo>
                    <a:pt x="76" y="413"/>
                  </a:lnTo>
                  <a:lnTo>
                    <a:pt x="100" y="409"/>
                  </a:lnTo>
                  <a:lnTo>
                    <a:pt x="115" y="413"/>
                  </a:lnTo>
                  <a:lnTo>
                    <a:pt x="123" y="427"/>
                  </a:lnTo>
                  <a:lnTo>
                    <a:pt x="121" y="452"/>
                  </a:lnTo>
                  <a:lnTo>
                    <a:pt x="127" y="469"/>
                  </a:lnTo>
                  <a:lnTo>
                    <a:pt x="145" y="476"/>
                  </a:lnTo>
                  <a:lnTo>
                    <a:pt x="157" y="478"/>
                  </a:lnTo>
                  <a:lnTo>
                    <a:pt x="195" y="455"/>
                  </a:lnTo>
                  <a:lnTo>
                    <a:pt x="226" y="448"/>
                  </a:lnTo>
                  <a:lnTo>
                    <a:pt x="247" y="446"/>
                  </a:lnTo>
                  <a:lnTo>
                    <a:pt x="262" y="446"/>
                  </a:lnTo>
                  <a:lnTo>
                    <a:pt x="270" y="449"/>
                  </a:lnTo>
                  <a:lnTo>
                    <a:pt x="280" y="457"/>
                  </a:lnTo>
                  <a:lnTo>
                    <a:pt x="292" y="463"/>
                  </a:lnTo>
                  <a:lnTo>
                    <a:pt x="309" y="463"/>
                  </a:lnTo>
                  <a:lnTo>
                    <a:pt x="321" y="472"/>
                  </a:lnTo>
                  <a:lnTo>
                    <a:pt x="327" y="469"/>
                  </a:lnTo>
                  <a:lnTo>
                    <a:pt x="333" y="449"/>
                  </a:lnTo>
                  <a:lnTo>
                    <a:pt x="343" y="449"/>
                  </a:lnTo>
                  <a:lnTo>
                    <a:pt x="362" y="443"/>
                  </a:lnTo>
                  <a:lnTo>
                    <a:pt x="378" y="454"/>
                  </a:lnTo>
                  <a:lnTo>
                    <a:pt x="390" y="452"/>
                  </a:lnTo>
                  <a:lnTo>
                    <a:pt x="420" y="434"/>
                  </a:lnTo>
                  <a:lnTo>
                    <a:pt x="420" y="418"/>
                  </a:lnTo>
                  <a:lnTo>
                    <a:pt x="408" y="401"/>
                  </a:lnTo>
                  <a:lnTo>
                    <a:pt x="405" y="391"/>
                  </a:lnTo>
                  <a:lnTo>
                    <a:pt x="410" y="379"/>
                  </a:lnTo>
                  <a:lnTo>
                    <a:pt x="419" y="371"/>
                  </a:lnTo>
                  <a:lnTo>
                    <a:pt x="428" y="367"/>
                  </a:lnTo>
                  <a:lnTo>
                    <a:pt x="441" y="367"/>
                  </a:lnTo>
                  <a:lnTo>
                    <a:pt x="455" y="368"/>
                  </a:lnTo>
                  <a:lnTo>
                    <a:pt x="468" y="367"/>
                  </a:lnTo>
                  <a:lnTo>
                    <a:pt x="482" y="350"/>
                  </a:lnTo>
                  <a:lnTo>
                    <a:pt x="489" y="344"/>
                  </a:lnTo>
                  <a:lnTo>
                    <a:pt x="500" y="335"/>
                  </a:lnTo>
                  <a:lnTo>
                    <a:pt x="506" y="325"/>
                  </a:lnTo>
                  <a:lnTo>
                    <a:pt x="504" y="308"/>
                  </a:lnTo>
                  <a:lnTo>
                    <a:pt x="503" y="296"/>
                  </a:lnTo>
                  <a:lnTo>
                    <a:pt x="509" y="287"/>
                  </a:lnTo>
                  <a:lnTo>
                    <a:pt x="518" y="278"/>
                  </a:lnTo>
                  <a:lnTo>
                    <a:pt x="527" y="243"/>
                  </a:lnTo>
                  <a:lnTo>
                    <a:pt x="560" y="247"/>
                  </a:lnTo>
                  <a:lnTo>
                    <a:pt x="578" y="238"/>
                  </a:lnTo>
                  <a:lnTo>
                    <a:pt x="593" y="213"/>
                  </a:lnTo>
                  <a:lnTo>
                    <a:pt x="624" y="217"/>
                  </a:lnTo>
                  <a:lnTo>
                    <a:pt x="641" y="214"/>
                  </a:lnTo>
                  <a:lnTo>
                    <a:pt x="666" y="204"/>
                  </a:lnTo>
                  <a:lnTo>
                    <a:pt x="681" y="198"/>
                  </a:lnTo>
                  <a:lnTo>
                    <a:pt x="708" y="193"/>
                  </a:lnTo>
                  <a:lnTo>
                    <a:pt x="726" y="192"/>
                  </a:lnTo>
                  <a:lnTo>
                    <a:pt x="740" y="187"/>
                  </a:lnTo>
                  <a:lnTo>
                    <a:pt x="756" y="172"/>
                  </a:lnTo>
                  <a:lnTo>
                    <a:pt x="750" y="160"/>
                  </a:lnTo>
                  <a:lnTo>
                    <a:pt x="720" y="120"/>
                  </a:lnTo>
                  <a:lnTo>
                    <a:pt x="711" y="105"/>
                  </a:lnTo>
                  <a:lnTo>
                    <a:pt x="699" y="93"/>
                  </a:lnTo>
                  <a:lnTo>
                    <a:pt x="698" y="79"/>
                  </a:lnTo>
                  <a:lnTo>
                    <a:pt x="707" y="54"/>
                  </a:lnTo>
                  <a:lnTo>
                    <a:pt x="713" y="37"/>
                  </a:lnTo>
                  <a:lnTo>
                    <a:pt x="705" y="21"/>
                  </a:lnTo>
                  <a:lnTo>
                    <a:pt x="689" y="18"/>
                  </a:lnTo>
                  <a:lnTo>
                    <a:pt x="666" y="4"/>
                  </a:lnTo>
                  <a:lnTo>
                    <a:pt x="653" y="0"/>
                  </a:lnTo>
                  <a:lnTo>
                    <a:pt x="632" y="4"/>
                  </a:lnTo>
                  <a:lnTo>
                    <a:pt x="606" y="19"/>
                  </a:lnTo>
                  <a:lnTo>
                    <a:pt x="585" y="36"/>
                  </a:lnTo>
                  <a:lnTo>
                    <a:pt x="579" y="33"/>
                  </a:lnTo>
                  <a:lnTo>
                    <a:pt x="576" y="22"/>
                  </a:lnTo>
                  <a:lnTo>
                    <a:pt x="566" y="16"/>
                  </a:lnTo>
                  <a:lnTo>
                    <a:pt x="552" y="15"/>
                  </a:lnTo>
                  <a:lnTo>
                    <a:pt x="528" y="27"/>
                  </a:lnTo>
                  <a:lnTo>
                    <a:pt x="488" y="31"/>
                  </a:lnTo>
                  <a:lnTo>
                    <a:pt x="476" y="28"/>
                  </a:lnTo>
                  <a:lnTo>
                    <a:pt x="465" y="31"/>
                  </a:lnTo>
                  <a:lnTo>
                    <a:pt x="453" y="40"/>
                  </a:lnTo>
                  <a:lnTo>
                    <a:pt x="438" y="28"/>
                  </a:lnTo>
                  <a:lnTo>
                    <a:pt x="431" y="28"/>
                  </a:lnTo>
                  <a:lnTo>
                    <a:pt x="402" y="48"/>
                  </a:lnTo>
                  <a:lnTo>
                    <a:pt x="387" y="52"/>
                  </a:lnTo>
                  <a:lnTo>
                    <a:pt x="348" y="57"/>
                  </a:lnTo>
                  <a:lnTo>
                    <a:pt x="307" y="49"/>
                  </a:lnTo>
                  <a:lnTo>
                    <a:pt x="286" y="40"/>
                  </a:lnTo>
                  <a:lnTo>
                    <a:pt x="265" y="42"/>
                  </a:lnTo>
                  <a:lnTo>
                    <a:pt x="241" y="31"/>
                  </a:lnTo>
                  <a:lnTo>
                    <a:pt x="226" y="33"/>
                  </a:lnTo>
                  <a:lnTo>
                    <a:pt x="213" y="43"/>
                  </a:lnTo>
                  <a:lnTo>
                    <a:pt x="225" y="58"/>
                  </a:lnTo>
                  <a:lnTo>
                    <a:pt x="204" y="81"/>
                  </a:lnTo>
                  <a:lnTo>
                    <a:pt x="196" y="72"/>
                  </a:lnTo>
                  <a:lnTo>
                    <a:pt x="187" y="43"/>
                  </a:lnTo>
                  <a:lnTo>
                    <a:pt x="180" y="30"/>
                  </a:lnTo>
                  <a:lnTo>
                    <a:pt x="163" y="31"/>
                  </a:lnTo>
                  <a:lnTo>
                    <a:pt x="133" y="46"/>
                  </a:lnTo>
                  <a:lnTo>
                    <a:pt x="120" y="72"/>
                  </a:lnTo>
                  <a:lnTo>
                    <a:pt x="115" y="85"/>
                  </a:lnTo>
                  <a:lnTo>
                    <a:pt x="102" y="115"/>
                  </a:lnTo>
                  <a:lnTo>
                    <a:pt x="87" y="121"/>
                  </a:lnTo>
                  <a:lnTo>
                    <a:pt x="70" y="138"/>
                  </a:lnTo>
                  <a:lnTo>
                    <a:pt x="45" y="147"/>
                  </a:lnTo>
                  <a:lnTo>
                    <a:pt x="34" y="157"/>
                  </a:lnTo>
                  <a:lnTo>
                    <a:pt x="22" y="171"/>
                  </a:lnTo>
                  <a:lnTo>
                    <a:pt x="16" y="187"/>
                  </a:lnTo>
                  <a:lnTo>
                    <a:pt x="15" y="210"/>
                  </a:lnTo>
                  <a:lnTo>
                    <a:pt x="28" y="226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961" y="768"/>
              <a:ext cx="778" cy="622"/>
            </a:xfrm>
            <a:custGeom>
              <a:avLst/>
              <a:gdLst>
                <a:gd name="T0" fmla="*/ 14 w 901"/>
                <a:gd name="T1" fmla="*/ 6 h 759"/>
                <a:gd name="T2" fmla="*/ 14 w 901"/>
                <a:gd name="T3" fmla="*/ 5 h 759"/>
                <a:gd name="T4" fmla="*/ 16 w 901"/>
                <a:gd name="T5" fmla="*/ 5 h 759"/>
                <a:gd name="T6" fmla="*/ 16 w 901"/>
                <a:gd name="T7" fmla="*/ 5 h 759"/>
                <a:gd name="T8" fmla="*/ 16 w 901"/>
                <a:gd name="T9" fmla="*/ 5 h 759"/>
                <a:gd name="T10" fmla="*/ 16 w 901"/>
                <a:gd name="T11" fmla="*/ 5 h 759"/>
                <a:gd name="T12" fmla="*/ 16 w 901"/>
                <a:gd name="T13" fmla="*/ 5 h 759"/>
                <a:gd name="T14" fmla="*/ 18 w 901"/>
                <a:gd name="T15" fmla="*/ 5 h 759"/>
                <a:gd name="T16" fmla="*/ 19 w 901"/>
                <a:gd name="T17" fmla="*/ 6 h 759"/>
                <a:gd name="T18" fmla="*/ 19 w 901"/>
                <a:gd name="T19" fmla="*/ 5 h 759"/>
                <a:gd name="T20" fmla="*/ 22 w 901"/>
                <a:gd name="T21" fmla="*/ 5 h 759"/>
                <a:gd name="T22" fmla="*/ 22 w 901"/>
                <a:gd name="T23" fmla="*/ 5 h 759"/>
                <a:gd name="T24" fmla="*/ 24 w 901"/>
                <a:gd name="T25" fmla="*/ 5 h 759"/>
                <a:gd name="T26" fmla="*/ 24 w 901"/>
                <a:gd name="T27" fmla="*/ 5 h 759"/>
                <a:gd name="T28" fmla="*/ 25 w 901"/>
                <a:gd name="T29" fmla="*/ 4 h 759"/>
                <a:gd name="T30" fmla="*/ 24 w 901"/>
                <a:gd name="T31" fmla="*/ 4 h 759"/>
                <a:gd name="T32" fmla="*/ 26 w 901"/>
                <a:gd name="T33" fmla="*/ 4 h 759"/>
                <a:gd name="T34" fmla="*/ 26 w 901"/>
                <a:gd name="T35" fmla="*/ 3 h 759"/>
                <a:gd name="T36" fmla="*/ 22 w 901"/>
                <a:gd name="T37" fmla="*/ 2 h 759"/>
                <a:gd name="T38" fmla="*/ 22 w 901"/>
                <a:gd name="T39" fmla="*/ 2 h 759"/>
                <a:gd name="T40" fmla="*/ 22 w 901"/>
                <a:gd name="T41" fmla="*/ 2 h 759"/>
                <a:gd name="T42" fmla="*/ 20 w 901"/>
                <a:gd name="T43" fmla="*/ 2 h 759"/>
                <a:gd name="T44" fmla="*/ 19 w 901"/>
                <a:gd name="T45" fmla="*/ 2 h 759"/>
                <a:gd name="T46" fmla="*/ 16 w 901"/>
                <a:gd name="T47" fmla="*/ 2 h 759"/>
                <a:gd name="T48" fmla="*/ 14 w 901"/>
                <a:gd name="T49" fmla="*/ 2 h 759"/>
                <a:gd name="T50" fmla="*/ 14 w 901"/>
                <a:gd name="T51" fmla="*/ 2 h 759"/>
                <a:gd name="T52" fmla="*/ 12 w 901"/>
                <a:gd name="T53" fmla="*/ 2 h 759"/>
                <a:gd name="T54" fmla="*/ 10 w 901"/>
                <a:gd name="T55" fmla="*/ 2 h 759"/>
                <a:gd name="T56" fmla="*/ 9 w 901"/>
                <a:gd name="T57" fmla="*/ 2 h 759"/>
                <a:gd name="T58" fmla="*/ 7 w 901"/>
                <a:gd name="T59" fmla="*/ 0 h 759"/>
                <a:gd name="T60" fmla="*/ 6 w 901"/>
                <a:gd name="T61" fmla="*/ 2 h 759"/>
                <a:gd name="T62" fmla="*/ 6 w 901"/>
                <a:gd name="T63" fmla="*/ 2 h 759"/>
                <a:gd name="T64" fmla="*/ 6 w 901"/>
                <a:gd name="T65" fmla="*/ 2 h 759"/>
                <a:gd name="T66" fmla="*/ 3 w 901"/>
                <a:gd name="T67" fmla="*/ 2 h 759"/>
                <a:gd name="T68" fmla="*/ 3 w 901"/>
                <a:gd name="T69" fmla="*/ 2 h 759"/>
                <a:gd name="T70" fmla="*/ 3 w 901"/>
                <a:gd name="T71" fmla="*/ 2 h 759"/>
                <a:gd name="T72" fmla="*/ 3 w 901"/>
                <a:gd name="T73" fmla="*/ 2 h 759"/>
                <a:gd name="T74" fmla="*/ 3 w 901"/>
                <a:gd name="T75" fmla="*/ 2 h 759"/>
                <a:gd name="T76" fmla="*/ 3 w 901"/>
                <a:gd name="T77" fmla="*/ 2 h 759"/>
                <a:gd name="T78" fmla="*/ 3 w 901"/>
                <a:gd name="T79" fmla="*/ 3 h 759"/>
                <a:gd name="T80" fmla="*/ 3 w 901"/>
                <a:gd name="T81" fmla="*/ 4 h 759"/>
                <a:gd name="T82" fmla="*/ 3 w 901"/>
                <a:gd name="T83" fmla="*/ 4 h 759"/>
                <a:gd name="T84" fmla="*/ 3 w 901"/>
                <a:gd name="T85" fmla="*/ 5 h 759"/>
                <a:gd name="T86" fmla="*/ 5 w 901"/>
                <a:gd name="T87" fmla="*/ 6 h 759"/>
                <a:gd name="T88" fmla="*/ 4 w 901"/>
                <a:gd name="T89" fmla="*/ 6 h 759"/>
                <a:gd name="T90" fmla="*/ 6 w 901"/>
                <a:gd name="T91" fmla="*/ 6 h 759"/>
                <a:gd name="T92" fmla="*/ 6 w 901"/>
                <a:gd name="T93" fmla="*/ 6 h 759"/>
                <a:gd name="T94" fmla="*/ 7 w 901"/>
                <a:gd name="T95" fmla="*/ 6 h 759"/>
                <a:gd name="T96" fmla="*/ 9 w 901"/>
                <a:gd name="T97" fmla="*/ 6 h 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1"/>
                <a:gd name="T148" fmla="*/ 0 h 759"/>
                <a:gd name="T149" fmla="*/ 901 w 901"/>
                <a:gd name="T150" fmla="*/ 759 h 7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1" h="759">
                  <a:moveTo>
                    <a:pt x="365" y="655"/>
                  </a:moveTo>
                  <a:lnTo>
                    <a:pt x="386" y="651"/>
                  </a:lnTo>
                  <a:lnTo>
                    <a:pt x="398" y="640"/>
                  </a:lnTo>
                  <a:lnTo>
                    <a:pt x="448" y="652"/>
                  </a:lnTo>
                  <a:lnTo>
                    <a:pt x="449" y="648"/>
                  </a:lnTo>
                  <a:lnTo>
                    <a:pt x="455" y="649"/>
                  </a:lnTo>
                  <a:lnTo>
                    <a:pt x="457" y="637"/>
                  </a:lnTo>
                  <a:lnTo>
                    <a:pt x="491" y="642"/>
                  </a:lnTo>
                  <a:lnTo>
                    <a:pt x="490" y="621"/>
                  </a:lnTo>
                  <a:lnTo>
                    <a:pt x="481" y="622"/>
                  </a:lnTo>
                  <a:lnTo>
                    <a:pt x="487" y="609"/>
                  </a:lnTo>
                  <a:lnTo>
                    <a:pt x="523" y="601"/>
                  </a:lnTo>
                  <a:lnTo>
                    <a:pt x="524" y="595"/>
                  </a:lnTo>
                  <a:lnTo>
                    <a:pt x="538" y="595"/>
                  </a:lnTo>
                  <a:lnTo>
                    <a:pt x="532" y="612"/>
                  </a:lnTo>
                  <a:lnTo>
                    <a:pt x="518" y="610"/>
                  </a:lnTo>
                  <a:lnTo>
                    <a:pt x="511" y="618"/>
                  </a:lnTo>
                  <a:lnTo>
                    <a:pt x="518" y="627"/>
                  </a:lnTo>
                  <a:lnTo>
                    <a:pt x="526" y="616"/>
                  </a:lnTo>
                  <a:lnTo>
                    <a:pt x="535" y="616"/>
                  </a:lnTo>
                  <a:lnTo>
                    <a:pt x="536" y="613"/>
                  </a:lnTo>
                  <a:lnTo>
                    <a:pt x="547" y="622"/>
                  </a:lnTo>
                  <a:lnTo>
                    <a:pt x="553" y="615"/>
                  </a:lnTo>
                  <a:lnTo>
                    <a:pt x="569" y="619"/>
                  </a:lnTo>
                  <a:lnTo>
                    <a:pt x="577" y="634"/>
                  </a:lnTo>
                  <a:lnTo>
                    <a:pt x="586" y="631"/>
                  </a:lnTo>
                  <a:lnTo>
                    <a:pt x="584" y="622"/>
                  </a:lnTo>
                  <a:lnTo>
                    <a:pt x="593" y="622"/>
                  </a:lnTo>
                  <a:lnTo>
                    <a:pt x="595" y="630"/>
                  </a:lnTo>
                  <a:lnTo>
                    <a:pt x="601" y="630"/>
                  </a:lnTo>
                  <a:lnTo>
                    <a:pt x="601" y="625"/>
                  </a:lnTo>
                  <a:lnTo>
                    <a:pt x="605" y="627"/>
                  </a:lnTo>
                  <a:lnTo>
                    <a:pt x="613" y="636"/>
                  </a:lnTo>
                  <a:lnTo>
                    <a:pt x="623" y="640"/>
                  </a:lnTo>
                  <a:lnTo>
                    <a:pt x="628" y="643"/>
                  </a:lnTo>
                  <a:lnTo>
                    <a:pt x="628" y="646"/>
                  </a:lnTo>
                  <a:lnTo>
                    <a:pt x="634" y="646"/>
                  </a:lnTo>
                  <a:lnTo>
                    <a:pt x="632" y="639"/>
                  </a:lnTo>
                  <a:lnTo>
                    <a:pt x="644" y="643"/>
                  </a:lnTo>
                  <a:lnTo>
                    <a:pt x="664" y="615"/>
                  </a:lnTo>
                  <a:lnTo>
                    <a:pt x="670" y="616"/>
                  </a:lnTo>
                  <a:lnTo>
                    <a:pt x="691" y="613"/>
                  </a:lnTo>
                  <a:lnTo>
                    <a:pt x="733" y="610"/>
                  </a:lnTo>
                  <a:lnTo>
                    <a:pt x="757" y="591"/>
                  </a:lnTo>
                  <a:lnTo>
                    <a:pt x="772" y="589"/>
                  </a:lnTo>
                  <a:lnTo>
                    <a:pt x="785" y="607"/>
                  </a:lnTo>
                  <a:lnTo>
                    <a:pt x="787" y="610"/>
                  </a:lnTo>
                  <a:lnTo>
                    <a:pt x="794" y="609"/>
                  </a:lnTo>
                  <a:lnTo>
                    <a:pt x="793" y="594"/>
                  </a:lnTo>
                  <a:lnTo>
                    <a:pt x="796" y="588"/>
                  </a:lnTo>
                  <a:lnTo>
                    <a:pt x="802" y="586"/>
                  </a:lnTo>
                  <a:lnTo>
                    <a:pt x="811" y="583"/>
                  </a:lnTo>
                  <a:lnTo>
                    <a:pt x="839" y="573"/>
                  </a:lnTo>
                  <a:lnTo>
                    <a:pt x="838" y="550"/>
                  </a:lnTo>
                  <a:lnTo>
                    <a:pt x="835" y="544"/>
                  </a:lnTo>
                  <a:lnTo>
                    <a:pt x="836" y="537"/>
                  </a:lnTo>
                  <a:lnTo>
                    <a:pt x="839" y="526"/>
                  </a:lnTo>
                  <a:lnTo>
                    <a:pt x="850" y="514"/>
                  </a:lnTo>
                  <a:lnTo>
                    <a:pt x="853" y="504"/>
                  </a:lnTo>
                  <a:lnTo>
                    <a:pt x="842" y="499"/>
                  </a:lnTo>
                  <a:lnTo>
                    <a:pt x="832" y="490"/>
                  </a:lnTo>
                  <a:lnTo>
                    <a:pt x="829" y="480"/>
                  </a:lnTo>
                  <a:lnTo>
                    <a:pt x="829" y="471"/>
                  </a:lnTo>
                  <a:lnTo>
                    <a:pt x="841" y="471"/>
                  </a:lnTo>
                  <a:lnTo>
                    <a:pt x="848" y="478"/>
                  </a:lnTo>
                  <a:lnTo>
                    <a:pt x="859" y="477"/>
                  </a:lnTo>
                  <a:lnTo>
                    <a:pt x="885" y="462"/>
                  </a:lnTo>
                  <a:lnTo>
                    <a:pt x="895" y="456"/>
                  </a:lnTo>
                  <a:lnTo>
                    <a:pt x="901" y="444"/>
                  </a:lnTo>
                  <a:lnTo>
                    <a:pt x="901" y="428"/>
                  </a:lnTo>
                  <a:lnTo>
                    <a:pt x="898" y="414"/>
                  </a:lnTo>
                  <a:lnTo>
                    <a:pt x="877" y="378"/>
                  </a:lnTo>
                  <a:lnTo>
                    <a:pt x="841" y="324"/>
                  </a:lnTo>
                  <a:lnTo>
                    <a:pt x="820" y="275"/>
                  </a:lnTo>
                  <a:lnTo>
                    <a:pt x="809" y="266"/>
                  </a:lnTo>
                  <a:lnTo>
                    <a:pt x="785" y="251"/>
                  </a:lnTo>
                  <a:lnTo>
                    <a:pt x="770" y="233"/>
                  </a:lnTo>
                  <a:lnTo>
                    <a:pt x="767" y="218"/>
                  </a:lnTo>
                  <a:lnTo>
                    <a:pt x="766" y="204"/>
                  </a:lnTo>
                  <a:lnTo>
                    <a:pt x="769" y="186"/>
                  </a:lnTo>
                  <a:lnTo>
                    <a:pt x="767" y="153"/>
                  </a:lnTo>
                  <a:lnTo>
                    <a:pt x="761" y="119"/>
                  </a:lnTo>
                  <a:lnTo>
                    <a:pt x="751" y="129"/>
                  </a:lnTo>
                  <a:lnTo>
                    <a:pt x="742" y="129"/>
                  </a:lnTo>
                  <a:lnTo>
                    <a:pt x="731" y="125"/>
                  </a:lnTo>
                  <a:lnTo>
                    <a:pt x="725" y="113"/>
                  </a:lnTo>
                  <a:lnTo>
                    <a:pt x="718" y="108"/>
                  </a:lnTo>
                  <a:lnTo>
                    <a:pt x="694" y="108"/>
                  </a:lnTo>
                  <a:lnTo>
                    <a:pt x="679" y="107"/>
                  </a:lnTo>
                  <a:lnTo>
                    <a:pt x="667" y="92"/>
                  </a:lnTo>
                  <a:lnTo>
                    <a:pt x="646" y="69"/>
                  </a:lnTo>
                  <a:lnTo>
                    <a:pt x="632" y="62"/>
                  </a:lnTo>
                  <a:lnTo>
                    <a:pt x="623" y="59"/>
                  </a:lnTo>
                  <a:lnTo>
                    <a:pt x="610" y="63"/>
                  </a:lnTo>
                  <a:lnTo>
                    <a:pt x="574" y="93"/>
                  </a:lnTo>
                  <a:lnTo>
                    <a:pt x="563" y="96"/>
                  </a:lnTo>
                  <a:lnTo>
                    <a:pt x="550" y="93"/>
                  </a:lnTo>
                  <a:lnTo>
                    <a:pt x="529" y="86"/>
                  </a:lnTo>
                  <a:lnTo>
                    <a:pt x="520" y="86"/>
                  </a:lnTo>
                  <a:lnTo>
                    <a:pt x="506" y="92"/>
                  </a:lnTo>
                  <a:lnTo>
                    <a:pt x="494" y="99"/>
                  </a:lnTo>
                  <a:lnTo>
                    <a:pt x="481" y="104"/>
                  </a:lnTo>
                  <a:lnTo>
                    <a:pt x="458" y="99"/>
                  </a:lnTo>
                  <a:lnTo>
                    <a:pt x="448" y="93"/>
                  </a:lnTo>
                  <a:lnTo>
                    <a:pt x="439" y="83"/>
                  </a:lnTo>
                  <a:lnTo>
                    <a:pt x="433" y="72"/>
                  </a:lnTo>
                  <a:lnTo>
                    <a:pt x="430" y="53"/>
                  </a:lnTo>
                  <a:lnTo>
                    <a:pt x="425" y="47"/>
                  </a:lnTo>
                  <a:lnTo>
                    <a:pt x="419" y="42"/>
                  </a:lnTo>
                  <a:lnTo>
                    <a:pt x="397" y="36"/>
                  </a:lnTo>
                  <a:lnTo>
                    <a:pt x="386" y="38"/>
                  </a:lnTo>
                  <a:lnTo>
                    <a:pt x="362" y="57"/>
                  </a:lnTo>
                  <a:lnTo>
                    <a:pt x="353" y="62"/>
                  </a:lnTo>
                  <a:lnTo>
                    <a:pt x="347" y="62"/>
                  </a:lnTo>
                  <a:lnTo>
                    <a:pt x="339" y="60"/>
                  </a:lnTo>
                  <a:lnTo>
                    <a:pt x="317" y="38"/>
                  </a:lnTo>
                  <a:lnTo>
                    <a:pt x="291" y="27"/>
                  </a:lnTo>
                  <a:lnTo>
                    <a:pt x="264" y="17"/>
                  </a:lnTo>
                  <a:lnTo>
                    <a:pt x="231" y="2"/>
                  </a:lnTo>
                  <a:lnTo>
                    <a:pt x="224" y="0"/>
                  </a:lnTo>
                  <a:lnTo>
                    <a:pt x="215" y="5"/>
                  </a:lnTo>
                  <a:lnTo>
                    <a:pt x="212" y="14"/>
                  </a:lnTo>
                  <a:lnTo>
                    <a:pt x="201" y="41"/>
                  </a:lnTo>
                  <a:lnTo>
                    <a:pt x="192" y="51"/>
                  </a:lnTo>
                  <a:lnTo>
                    <a:pt x="176" y="57"/>
                  </a:lnTo>
                  <a:lnTo>
                    <a:pt x="182" y="80"/>
                  </a:lnTo>
                  <a:lnTo>
                    <a:pt x="186" y="93"/>
                  </a:lnTo>
                  <a:lnTo>
                    <a:pt x="206" y="101"/>
                  </a:lnTo>
                  <a:lnTo>
                    <a:pt x="215" y="129"/>
                  </a:lnTo>
                  <a:lnTo>
                    <a:pt x="225" y="135"/>
                  </a:lnTo>
                  <a:lnTo>
                    <a:pt x="219" y="143"/>
                  </a:lnTo>
                  <a:lnTo>
                    <a:pt x="198" y="138"/>
                  </a:lnTo>
                  <a:lnTo>
                    <a:pt x="161" y="13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14" y="147"/>
                  </a:lnTo>
                  <a:lnTo>
                    <a:pt x="111" y="156"/>
                  </a:lnTo>
                  <a:lnTo>
                    <a:pt x="96" y="159"/>
                  </a:lnTo>
                  <a:lnTo>
                    <a:pt x="86" y="179"/>
                  </a:lnTo>
                  <a:lnTo>
                    <a:pt x="90" y="197"/>
                  </a:lnTo>
                  <a:lnTo>
                    <a:pt x="99" y="198"/>
                  </a:lnTo>
                  <a:lnTo>
                    <a:pt x="105" y="204"/>
                  </a:lnTo>
                  <a:lnTo>
                    <a:pt x="98" y="219"/>
                  </a:lnTo>
                  <a:lnTo>
                    <a:pt x="77" y="231"/>
                  </a:lnTo>
                  <a:lnTo>
                    <a:pt x="69" y="230"/>
                  </a:lnTo>
                  <a:lnTo>
                    <a:pt x="48" y="234"/>
                  </a:lnTo>
                  <a:lnTo>
                    <a:pt x="27" y="239"/>
                  </a:lnTo>
                  <a:lnTo>
                    <a:pt x="14" y="249"/>
                  </a:lnTo>
                  <a:lnTo>
                    <a:pt x="20" y="278"/>
                  </a:lnTo>
                  <a:lnTo>
                    <a:pt x="8" y="282"/>
                  </a:lnTo>
                  <a:lnTo>
                    <a:pt x="8" y="291"/>
                  </a:lnTo>
                  <a:lnTo>
                    <a:pt x="18" y="306"/>
                  </a:lnTo>
                  <a:lnTo>
                    <a:pt x="8" y="314"/>
                  </a:lnTo>
                  <a:lnTo>
                    <a:pt x="12" y="339"/>
                  </a:lnTo>
                  <a:lnTo>
                    <a:pt x="20" y="338"/>
                  </a:lnTo>
                  <a:lnTo>
                    <a:pt x="21" y="348"/>
                  </a:lnTo>
                  <a:lnTo>
                    <a:pt x="26" y="354"/>
                  </a:lnTo>
                  <a:lnTo>
                    <a:pt x="26" y="371"/>
                  </a:lnTo>
                  <a:lnTo>
                    <a:pt x="0" y="384"/>
                  </a:lnTo>
                  <a:lnTo>
                    <a:pt x="29" y="399"/>
                  </a:lnTo>
                  <a:lnTo>
                    <a:pt x="32" y="443"/>
                  </a:lnTo>
                  <a:lnTo>
                    <a:pt x="44" y="468"/>
                  </a:lnTo>
                  <a:lnTo>
                    <a:pt x="42" y="489"/>
                  </a:lnTo>
                  <a:lnTo>
                    <a:pt x="38" y="501"/>
                  </a:lnTo>
                  <a:lnTo>
                    <a:pt x="30" y="499"/>
                  </a:lnTo>
                  <a:lnTo>
                    <a:pt x="27" y="510"/>
                  </a:lnTo>
                  <a:lnTo>
                    <a:pt x="27" y="516"/>
                  </a:lnTo>
                  <a:lnTo>
                    <a:pt x="17" y="516"/>
                  </a:lnTo>
                  <a:lnTo>
                    <a:pt x="11" y="549"/>
                  </a:lnTo>
                  <a:lnTo>
                    <a:pt x="17" y="570"/>
                  </a:lnTo>
                  <a:lnTo>
                    <a:pt x="23" y="591"/>
                  </a:lnTo>
                  <a:lnTo>
                    <a:pt x="66" y="610"/>
                  </a:lnTo>
                  <a:lnTo>
                    <a:pt x="102" y="625"/>
                  </a:lnTo>
                  <a:lnTo>
                    <a:pt x="140" y="640"/>
                  </a:lnTo>
                  <a:lnTo>
                    <a:pt x="170" y="655"/>
                  </a:lnTo>
                  <a:lnTo>
                    <a:pt x="174" y="663"/>
                  </a:lnTo>
                  <a:lnTo>
                    <a:pt x="171" y="672"/>
                  </a:lnTo>
                  <a:lnTo>
                    <a:pt x="162" y="682"/>
                  </a:lnTo>
                  <a:lnTo>
                    <a:pt x="153" y="697"/>
                  </a:lnTo>
                  <a:lnTo>
                    <a:pt x="150" y="721"/>
                  </a:lnTo>
                  <a:lnTo>
                    <a:pt x="155" y="736"/>
                  </a:lnTo>
                  <a:lnTo>
                    <a:pt x="171" y="724"/>
                  </a:lnTo>
                  <a:lnTo>
                    <a:pt x="182" y="723"/>
                  </a:lnTo>
                  <a:lnTo>
                    <a:pt x="195" y="724"/>
                  </a:lnTo>
                  <a:lnTo>
                    <a:pt x="201" y="730"/>
                  </a:lnTo>
                  <a:lnTo>
                    <a:pt x="201" y="738"/>
                  </a:lnTo>
                  <a:lnTo>
                    <a:pt x="195" y="748"/>
                  </a:lnTo>
                  <a:lnTo>
                    <a:pt x="198" y="759"/>
                  </a:lnTo>
                  <a:lnTo>
                    <a:pt x="215" y="757"/>
                  </a:lnTo>
                  <a:lnTo>
                    <a:pt x="224" y="748"/>
                  </a:lnTo>
                  <a:lnTo>
                    <a:pt x="231" y="736"/>
                  </a:lnTo>
                  <a:lnTo>
                    <a:pt x="234" y="724"/>
                  </a:lnTo>
                  <a:lnTo>
                    <a:pt x="237" y="714"/>
                  </a:lnTo>
                  <a:lnTo>
                    <a:pt x="248" y="706"/>
                  </a:lnTo>
                  <a:lnTo>
                    <a:pt x="269" y="706"/>
                  </a:lnTo>
                  <a:lnTo>
                    <a:pt x="302" y="699"/>
                  </a:lnTo>
                  <a:lnTo>
                    <a:pt x="323" y="705"/>
                  </a:lnTo>
                  <a:lnTo>
                    <a:pt x="345" y="684"/>
                  </a:lnTo>
                  <a:lnTo>
                    <a:pt x="365" y="655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531" y="1256"/>
              <a:ext cx="1301" cy="1070"/>
            </a:xfrm>
            <a:custGeom>
              <a:avLst/>
              <a:gdLst>
                <a:gd name="T0" fmla="*/ 19 w 1505"/>
                <a:gd name="T1" fmla="*/ 2 h 1306"/>
                <a:gd name="T2" fmla="*/ 19 w 1505"/>
                <a:gd name="T3" fmla="*/ 2 h 1306"/>
                <a:gd name="T4" fmla="*/ 22 w 1505"/>
                <a:gd name="T5" fmla="*/ 2 h 1306"/>
                <a:gd name="T6" fmla="*/ 25 w 1505"/>
                <a:gd name="T7" fmla="*/ 2 h 1306"/>
                <a:gd name="T8" fmla="*/ 29 w 1505"/>
                <a:gd name="T9" fmla="*/ 2 h 1306"/>
                <a:gd name="T10" fmla="*/ 30 w 1505"/>
                <a:gd name="T11" fmla="*/ 2 h 1306"/>
                <a:gd name="T12" fmla="*/ 30 w 1505"/>
                <a:gd name="T13" fmla="*/ 2 h 1306"/>
                <a:gd name="T14" fmla="*/ 33 w 1505"/>
                <a:gd name="T15" fmla="*/ 2 h 1306"/>
                <a:gd name="T16" fmla="*/ 34 w 1505"/>
                <a:gd name="T17" fmla="*/ 2 h 1306"/>
                <a:gd name="T18" fmla="*/ 35 w 1505"/>
                <a:gd name="T19" fmla="*/ 2 h 1306"/>
                <a:gd name="T20" fmla="*/ 33 w 1505"/>
                <a:gd name="T21" fmla="*/ 2 h 1306"/>
                <a:gd name="T22" fmla="*/ 35 w 1505"/>
                <a:gd name="T23" fmla="*/ 2 h 1306"/>
                <a:gd name="T24" fmla="*/ 35 w 1505"/>
                <a:gd name="T25" fmla="*/ 2 h 1306"/>
                <a:gd name="T26" fmla="*/ 35 w 1505"/>
                <a:gd name="T27" fmla="*/ 3 h 1306"/>
                <a:gd name="T28" fmla="*/ 35 w 1505"/>
                <a:gd name="T29" fmla="*/ 4 h 1306"/>
                <a:gd name="T30" fmla="*/ 38 w 1505"/>
                <a:gd name="T31" fmla="*/ 5 h 1306"/>
                <a:gd name="T32" fmla="*/ 41 w 1505"/>
                <a:gd name="T33" fmla="*/ 4 h 1306"/>
                <a:gd name="T34" fmla="*/ 41 w 1505"/>
                <a:gd name="T35" fmla="*/ 4 h 1306"/>
                <a:gd name="T36" fmla="*/ 43 w 1505"/>
                <a:gd name="T37" fmla="*/ 3 h 1306"/>
                <a:gd name="T38" fmla="*/ 44 w 1505"/>
                <a:gd name="T39" fmla="*/ 4 h 1306"/>
                <a:gd name="T40" fmla="*/ 46 w 1505"/>
                <a:gd name="T41" fmla="*/ 4 h 1306"/>
                <a:gd name="T42" fmla="*/ 41 w 1505"/>
                <a:gd name="T43" fmla="*/ 5 h 1306"/>
                <a:gd name="T44" fmla="*/ 39 w 1505"/>
                <a:gd name="T45" fmla="*/ 6 h 1306"/>
                <a:gd name="T46" fmla="*/ 37 w 1505"/>
                <a:gd name="T47" fmla="*/ 5 h 1306"/>
                <a:gd name="T48" fmla="*/ 34 w 1505"/>
                <a:gd name="T49" fmla="*/ 5 h 1306"/>
                <a:gd name="T50" fmla="*/ 30 w 1505"/>
                <a:gd name="T51" fmla="*/ 5 h 1306"/>
                <a:gd name="T52" fmla="*/ 25 w 1505"/>
                <a:gd name="T53" fmla="*/ 5 h 1306"/>
                <a:gd name="T54" fmla="*/ 22 w 1505"/>
                <a:gd name="T55" fmla="*/ 5 h 1306"/>
                <a:gd name="T56" fmla="*/ 19 w 1505"/>
                <a:gd name="T57" fmla="*/ 5 h 1306"/>
                <a:gd name="T58" fmla="*/ 16 w 1505"/>
                <a:gd name="T59" fmla="*/ 6 h 1306"/>
                <a:gd name="T60" fmla="*/ 17 w 1505"/>
                <a:gd name="T61" fmla="*/ 7 h 1306"/>
                <a:gd name="T62" fmla="*/ 16 w 1505"/>
                <a:gd name="T63" fmla="*/ 7 h 1306"/>
                <a:gd name="T64" fmla="*/ 19 w 1505"/>
                <a:gd name="T65" fmla="*/ 9 h 1306"/>
                <a:gd name="T66" fmla="*/ 20 w 1505"/>
                <a:gd name="T67" fmla="*/ 9 h 1306"/>
                <a:gd name="T68" fmla="*/ 25 w 1505"/>
                <a:gd name="T69" fmla="*/ 9 h 1306"/>
                <a:gd name="T70" fmla="*/ 26 w 1505"/>
                <a:gd name="T71" fmla="*/ 9 h 1306"/>
                <a:gd name="T72" fmla="*/ 28 w 1505"/>
                <a:gd name="T73" fmla="*/ 9 h 1306"/>
                <a:gd name="T74" fmla="*/ 26 w 1505"/>
                <a:gd name="T75" fmla="*/ 9 h 1306"/>
                <a:gd name="T76" fmla="*/ 22 w 1505"/>
                <a:gd name="T77" fmla="*/ 11 h 1306"/>
                <a:gd name="T78" fmla="*/ 19 w 1505"/>
                <a:gd name="T79" fmla="*/ 11 h 1306"/>
                <a:gd name="T80" fmla="*/ 17 w 1505"/>
                <a:gd name="T81" fmla="*/ 11 h 1306"/>
                <a:gd name="T82" fmla="*/ 15 w 1505"/>
                <a:gd name="T83" fmla="*/ 11 h 1306"/>
                <a:gd name="T84" fmla="*/ 14 w 1505"/>
                <a:gd name="T85" fmla="*/ 11 h 1306"/>
                <a:gd name="T86" fmla="*/ 12 w 1505"/>
                <a:gd name="T87" fmla="*/ 9 h 1306"/>
                <a:gd name="T88" fmla="*/ 10 w 1505"/>
                <a:gd name="T89" fmla="*/ 9 h 1306"/>
                <a:gd name="T90" fmla="*/ 9 w 1505"/>
                <a:gd name="T91" fmla="*/ 9 h 1306"/>
                <a:gd name="T92" fmla="*/ 8 w 1505"/>
                <a:gd name="T93" fmla="*/ 9 h 1306"/>
                <a:gd name="T94" fmla="*/ 8 w 1505"/>
                <a:gd name="T95" fmla="*/ 9 h 1306"/>
                <a:gd name="T96" fmla="*/ 6 w 1505"/>
                <a:gd name="T97" fmla="*/ 9 h 1306"/>
                <a:gd name="T98" fmla="*/ 6 w 1505"/>
                <a:gd name="T99" fmla="*/ 9 h 1306"/>
                <a:gd name="T100" fmla="*/ 3 w 1505"/>
                <a:gd name="T101" fmla="*/ 9 h 1306"/>
                <a:gd name="T102" fmla="*/ 5 w 1505"/>
                <a:gd name="T103" fmla="*/ 7 h 1306"/>
                <a:gd name="T104" fmla="*/ 7 w 1505"/>
                <a:gd name="T105" fmla="*/ 7 h 1306"/>
                <a:gd name="T106" fmla="*/ 4 w 1505"/>
                <a:gd name="T107" fmla="*/ 6 h 1306"/>
                <a:gd name="T108" fmla="*/ 3 w 1505"/>
                <a:gd name="T109" fmla="*/ 6 h 1306"/>
                <a:gd name="T110" fmla="*/ 3 w 1505"/>
                <a:gd name="T111" fmla="*/ 4 h 1306"/>
                <a:gd name="T112" fmla="*/ 3 w 1505"/>
                <a:gd name="T113" fmla="*/ 3 h 1306"/>
                <a:gd name="T114" fmla="*/ 3 w 1505"/>
                <a:gd name="T115" fmla="*/ 3 h 1306"/>
                <a:gd name="T116" fmla="*/ 7 w 1505"/>
                <a:gd name="T117" fmla="*/ 3 h 1306"/>
                <a:gd name="T118" fmla="*/ 8 w 1505"/>
                <a:gd name="T119" fmla="*/ 2 h 1306"/>
                <a:gd name="T120" fmla="*/ 7 w 1505"/>
                <a:gd name="T121" fmla="*/ 2 h 1306"/>
                <a:gd name="T122" fmla="*/ 12 w 1505"/>
                <a:gd name="T123" fmla="*/ 2 h 13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05"/>
                <a:gd name="T187" fmla="*/ 0 h 1306"/>
                <a:gd name="T188" fmla="*/ 1505 w 1505"/>
                <a:gd name="T189" fmla="*/ 1306 h 130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05" h="1306">
                  <a:moveTo>
                    <a:pt x="553" y="198"/>
                  </a:moveTo>
                  <a:lnTo>
                    <a:pt x="565" y="218"/>
                  </a:lnTo>
                  <a:lnTo>
                    <a:pt x="569" y="218"/>
                  </a:lnTo>
                  <a:lnTo>
                    <a:pt x="581" y="204"/>
                  </a:lnTo>
                  <a:lnTo>
                    <a:pt x="587" y="189"/>
                  </a:lnTo>
                  <a:lnTo>
                    <a:pt x="599" y="179"/>
                  </a:lnTo>
                  <a:lnTo>
                    <a:pt x="611" y="146"/>
                  </a:lnTo>
                  <a:lnTo>
                    <a:pt x="619" y="143"/>
                  </a:lnTo>
                  <a:lnTo>
                    <a:pt x="625" y="144"/>
                  </a:lnTo>
                  <a:lnTo>
                    <a:pt x="637" y="158"/>
                  </a:lnTo>
                  <a:lnTo>
                    <a:pt x="649" y="162"/>
                  </a:lnTo>
                  <a:lnTo>
                    <a:pt x="655" y="158"/>
                  </a:lnTo>
                  <a:lnTo>
                    <a:pt x="652" y="141"/>
                  </a:lnTo>
                  <a:lnTo>
                    <a:pt x="668" y="129"/>
                  </a:lnTo>
                  <a:lnTo>
                    <a:pt x="679" y="128"/>
                  </a:lnTo>
                  <a:lnTo>
                    <a:pt x="692" y="129"/>
                  </a:lnTo>
                  <a:lnTo>
                    <a:pt x="698" y="135"/>
                  </a:lnTo>
                  <a:lnTo>
                    <a:pt x="698" y="143"/>
                  </a:lnTo>
                  <a:lnTo>
                    <a:pt x="692" y="153"/>
                  </a:lnTo>
                  <a:lnTo>
                    <a:pt x="695" y="164"/>
                  </a:lnTo>
                  <a:lnTo>
                    <a:pt x="712" y="162"/>
                  </a:lnTo>
                  <a:lnTo>
                    <a:pt x="721" y="153"/>
                  </a:lnTo>
                  <a:lnTo>
                    <a:pt x="728" y="141"/>
                  </a:lnTo>
                  <a:lnTo>
                    <a:pt x="731" y="129"/>
                  </a:lnTo>
                  <a:lnTo>
                    <a:pt x="734" y="119"/>
                  </a:lnTo>
                  <a:lnTo>
                    <a:pt x="745" y="111"/>
                  </a:lnTo>
                  <a:lnTo>
                    <a:pt x="766" y="111"/>
                  </a:lnTo>
                  <a:lnTo>
                    <a:pt x="799" y="104"/>
                  </a:lnTo>
                  <a:lnTo>
                    <a:pt x="820" y="110"/>
                  </a:lnTo>
                  <a:lnTo>
                    <a:pt x="842" y="89"/>
                  </a:lnTo>
                  <a:lnTo>
                    <a:pt x="862" y="60"/>
                  </a:lnTo>
                  <a:lnTo>
                    <a:pt x="883" y="56"/>
                  </a:lnTo>
                  <a:lnTo>
                    <a:pt x="895" y="45"/>
                  </a:lnTo>
                  <a:lnTo>
                    <a:pt x="945" y="57"/>
                  </a:lnTo>
                  <a:lnTo>
                    <a:pt x="946" y="53"/>
                  </a:lnTo>
                  <a:lnTo>
                    <a:pt x="952" y="54"/>
                  </a:lnTo>
                  <a:lnTo>
                    <a:pt x="954" y="42"/>
                  </a:lnTo>
                  <a:lnTo>
                    <a:pt x="988" y="47"/>
                  </a:lnTo>
                  <a:lnTo>
                    <a:pt x="987" y="26"/>
                  </a:lnTo>
                  <a:lnTo>
                    <a:pt x="978" y="27"/>
                  </a:lnTo>
                  <a:lnTo>
                    <a:pt x="984" y="14"/>
                  </a:lnTo>
                  <a:lnTo>
                    <a:pt x="1020" y="6"/>
                  </a:lnTo>
                  <a:lnTo>
                    <a:pt x="1021" y="0"/>
                  </a:lnTo>
                  <a:lnTo>
                    <a:pt x="1035" y="0"/>
                  </a:lnTo>
                  <a:lnTo>
                    <a:pt x="1029" y="17"/>
                  </a:lnTo>
                  <a:lnTo>
                    <a:pt x="1015" y="15"/>
                  </a:lnTo>
                  <a:lnTo>
                    <a:pt x="1008" y="23"/>
                  </a:lnTo>
                  <a:lnTo>
                    <a:pt x="1015" y="32"/>
                  </a:lnTo>
                  <a:lnTo>
                    <a:pt x="1023" y="21"/>
                  </a:lnTo>
                  <a:lnTo>
                    <a:pt x="1032" y="21"/>
                  </a:lnTo>
                  <a:lnTo>
                    <a:pt x="1033" y="18"/>
                  </a:lnTo>
                  <a:lnTo>
                    <a:pt x="1044" y="27"/>
                  </a:lnTo>
                  <a:lnTo>
                    <a:pt x="1050" y="20"/>
                  </a:lnTo>
                  <a:lnTo>
                    <a:pt x="1066" y="24"/>
                  </a:lnTo>
                  <a:lnTo>
                    <a:pt x="1074" y="39"/>
                  </a:lnTo>
                  <a:lnTo>
                    <a:pt x="1083" y="36"/>
                  </a:lnTo>
                  <a:lnTo>
                    <a:pt x="1081" y="27"/>
                  </a:lnTo>
                  <a:lnTo>
                    <a:pt x="1090" y="27"/>
                  </a:lnTo>
                  <a:lnTo>
                    <a:pt x="1092" y="35"/>
                  </a:lnTo>
                  <a:lnTo>
                    <a:pt x="1098" y="35"/>
                  </a:lnTo>
                  <a:lnTo>
                    <a:pt x="1098" y="30"/>
                  </a:lnTo>
                  <a:lnTo>
                    <a:pt x="1102" y="32"/>
                  </a:lnTo>
                  <a:lnTo>
                    <a:pt x="1110" y="41"/>
                  </a:lnTo>
                  <a:lnTo>
                    <a:pt x="1120" y="45"/>
                  </a:lnTo>
                  <a:lnTo>
                    <a:pt x="1125" y="48"/>
                  </a:lnTo>
                  <a:lnTo>
                    <a:pt x="1125" y="51"/>
                  </a:lnTo>
                  <a:lnTo>
                    <a:pt x="1131" y="51"/>
                  </a:lnTo>
                  <a:lnTo>
                    <a:pt x="1129" y="44"/>
                  </a:lnTo>
                  <a:lnTo>
                    <a:pt x="1141" y="48"/>
                  </a:lnTo>
                  <a:lnTo>
                    <a:pt x="1161" y="20"/>
                  </a:lnTo>
                  <a:lnTo>
                    <a:pt x="1167" y="21"/>
                  </a:lnTo>
                  <a:lnTo>
                    <a:pt x="1149" y="78"/>
                  </a:lnTo>
                  <a:lnTo>
                    <a:pt x="1137" y="92"/>
                  </a:lnTo>
                  <a:lnTo>
                    <a:pt x="1120" y="102"/>
                  </a:lnTo>
                  <a:lnTo>
                    <a:pt x="1099" y="110"/>
                  </a:lnTo>
                  <a:lnTo>
                    <a:pt x="1084" y="119"/>
                  </a:lnTo>
                  <a:lnTo>
                    <a:pt x="1072" y="137"/>
                  </a:lnTo>
                  <a:lnTo>
                    <a:pt x="1072" y="153"/>
                  </a:lnTo>
                  <a:lnTo>
                    <a:pt x="1075" y="171"/>
                  </a:lnTo>
                  <a:lnTo>
                    <a:pt x="1098" y="200"/>
                  </a:lnTo>
                  <a:lnTo>
                    <a:pt x="1119" y="218"/>
                  </a:lnTo>
                  <a:lnTo>
                    <a:pt x="1129" y="224"/>
                  </a:lnTo>
                  <a:lnTo>
                    <a:pt x="1144" y="230"/>
                  </a:lnTo>
                  <a:lnTo>
                    <a:pt x="1156" y="224"/>
                  </a:lnTo>
                  <a:lnTo>
                    <a:pt x="1162" y="227"/>
                  </a:lnTo>
                  <a:lnTo>
                    <a:pt x="1164" y="234"/>
                  </a:lnTo>
                  <a:lnTo>
                    <a:pt x="1158" y="242"/>
                  </a:lnTo>
                  <a:lnTo>
                    <a:pt x="1147" y="249"/>
                  </a:lnTo>
                  <a:lnTo>
                    <a:pt x="1143" y="258"/>
                  </a:lnTo>
                  <a:lnTo>
                    <a:pt x="1141" y="282"/>
                  </a:lnTo>
                  <a:lnTo>
                    <a:pt x="1146" y="299"/>
                  </a:lnTo>
                  <a:lnTo>
                    <a:pt x="1167" y="324"/>
                  </a:lnTo>
                  <a:lnTo>
                    <a:pt x="1174" y="338"/>
                  </a:lnTo>
                  <a:lnTo>
                    <a:pt x="1174" y="348"/>
                  </a:lnTo>
                  <a:lnTo>
                    <a:pt x="1168" y="363"/>
                  </a:lnTo>
                  <a:lnTo>
                    <a:pt x="1162" y="379"/>
                  </a:lnTo>
                  <a:lnTo>
                    <a:pt x="1162" y="387"/>
                  </a:lnTo>
                  <a:lnTo>
                    <a:pt x="1170" y="397"/>
                  </a:lnTo>
                  <a:lnTo>
                    <a:pt x="1170" y="405"/>
                  </a:lnTo>
                  <a:lnTo>
                    <a:pt x="1155" y="420"/>
                  </a:lnTo>
                  <a:lnTo>
                    <a:pt x="1153" y="427"/>
                  </a:lnTo>
                  <a:lnTo>
                    <a:pt x="1161" y="442"/>
                  </a:lnTo>
                  <a:lnTo>
                    <a:pt x="1158" y="450"/>
                  </a:lnTo>
                  <a:lnTo>
                    <a:pt x="1149" y="456"/>
                  </a:lnTo>
                  <a:lnTo>
                    <a:pt x="1149" y="463"/>
                  </a:lnTo>
                  <a:lnTo>
                    <a:pt x="1174" y="468"/>
                  </a:lnTo>
                  <a:lnTo>
                    <a:pt x="1198" y="481"/>
                  </a:lnTo>
                  <a:lnTo>
                    <a:pt x="1213" y="495"/>
                  </a:lnTo>
                  <a:lnTo>
                    <a:pt x="1230" y="523"/>
                  </a:lnTo>
                  <a:lnTo>
                    <a:pt x="1234" y="546"/>
                  </a:lnTo>
                  <a:lnTo>
                    <a:pt x="1242" y="552"/>
                  </a:lnTo>
                  <a:lnTo>
                    <a:pt x="1252" y="544"/>
                  </a:lnTo>
                  <a:lnTo>
                    <a:pt x="1270" y="544"/>
                  </a:lnTo>
                  <a:lnTo>
                    <a:pt x="1287" y="547"/>
                  </a:lnTo>
                  <a:lnTo>
                    <a:pt x="1303" y="556"/>
                  </a:lnTo>
                  <a:lnTo>
                    <a:pt x="1314" y="556"/>
                  </a:lnTo>
                  <a:lnTo>
                    <a:pt x="1324" y="555"/>
                  </a:lnTo>
                  <a:lnTo>
                    <a:pt x="1329" y="550"/>
                  </a:lnTo>
                  <a:lnTo>
                    <a:pt x="1330" y="534"/>
                  </a:lnTo>
                  <a:lnTo>
                    <a:pt x="1335" y="531"/>
                  </a:lnTo>
                  <a:lnTo>
                    <a:pt x="1339" y="523"/>
                  </a:lnTo>
                  <a:lnTo>
                    <a:pt x="1339" y="492"/>
                  </a:lnTo>
                  <a:lnTo>
                    <a:pt x="1341" y="487"/>
                  </a:lnTo>
                  <a:lnTo>
                    <a:pt x="1345" y="484"/>
                  </a:lnTo>
                  <a:lnTo>
                    <a:pt x="1351" y="487"/>
                  </a:lnTo>
                  <a:lnTo>
                    <a:pt x="1353" y="502"/>
                  </a:lnTo>
                  <a:lnTo>
                    <a:pt x="1360" y="499"/>
                  </a:lnTo>
                  <a:lnTo>
                    <a:pt x="1363" y="486"/>
                  </a:lnTo>
                  <a:lnTo>
                    <a:pt x="1365" y="463"/>
                  </a:lnTo>
                  <a:lnTo>
                    <a:pt x="1356" y="433"/>
                  </a:lnTo>
                  <a:lnTo>
                    <a:pt x="1357" y="421"/>
                  </a:lnTo>
                  <a:lnTo>
                    <a:pt x="1388" y="420"/>
                  </a:lnTo>
                  <a:lnTo>
                    <a:pt x="1418" y="403"/>
                  </a:lnTo>
                  <a:lnTo>
                    <a:pt x="1427" y="403"/>
                  </a:lnTo>
                  <a:lnTo>
                    <a:pt x="1431" y="415"/>
                  </a:lnTo>
                  <a:lnTo>
                    <a:pt x="1437" y="417"/>
                  </a:lnTo>
                  <a:lnTo>
                    <a:pt x="1443" y="412"/>
                  </a:lnTo>
                  <a:lnTo>
                    <a:pt x="1454" y="429"/>
                  </a:lnTo>
                  <a:lnTo>
                    <a:pt x="1454" y="442"/>
                  </a:lnTo>
                  <a:lnTo>
                    <a:pt x="1442" y="498"/>
                  </a:lnTo>
                  <a:lnTo>
                    <a:pt x="1442" y="511"/>
                  </a:lnTo>
                  <a:lnTo>
                    <a:pt x="1446" y="516"/>
                  </a:lnTo>
                  <a:lnTo>
                    <a:pt x="1452" y="517"/>
                  </a:lnTo>
                  <a:lnTo>
                    <a:pt x="1470" y="508"/>
                  </a:lnTo>
                  <a:lnTo>
                    <a:pt x="1484" y="510"/>
                  </a:lnTo>
                  <a:lnTo>
                    <a:pt x="1505" y="520"/>
                  </a:lnTo>
                  <a:lnTo>
                    <a:pt x="1494" y="531"/>
                  </a:lnTo>
                  <a:lnTo>
                    <a:pt x="1485" y="549"/>
                  </a:lnTo>
                  <a:lnTo>
                    <a:pt x="1481" y="568"/>
                  </a:lnTo>
                  <a:lnTo>
                    <a:pt x="1463" y="580"/>
                  </a:lnTo>
                  <a:lnTo>
                    <a:pt x="1439" y="579"/>
                  </a:lnTo>
                  <a:lnTo>
                    <a:pt x="1418" y="577"/>
                  </a:lnTo>
                  <a:lnTo>
                    <a:pt x="1404" y="580"/>
                  </a:lnTo>
                  <a:lnTo>
                    <a:pt x="1391" y="589"/>
                  </a:lnTo>
                  <a:lnTo>
                    <a:pt x="1369" y="633"/>
                  </a:lnTo>
                  <a:lnTo>
                    <a:pt x="1351" y="661"/>
                  </a:lnTo>
                  <a:lnTo>
                    <a:pt x="1339" y="669"/>
                  </a:lnTo>
                  <a:lnTo>
                    <a:pt x="1320" y="666"/>
                  </a:lnTo>
                  <a:lnTo>
                    <a:pt x="1300" y="679"/>
                  </a:lnTo>
                  <a:lnTo>
                    <a:pt x="1287" y="696"/>
                  </a:lnTo>
                  <a:lnTo>
                    <a:pt x="1273" y="727"/>
                  </a:lnTo>
                  <a:lnTo>
                    <a:pt x="1243" y="687"/>
                  </a:lnTo>
                  <a:lnTo>
                    <a:pt x="1234" y="672"/>
                  </a:lnTo>
                  <a:lnTo>
                    <a:pt x="1222" y="660"/>
                  </a:lnTo>
                  <a:lnTo>
                    <a:pt x="1221" y="646"/>
                  </a:lnTo>
                  <a:lnTo>
                    <a:pt x="1230" y="621"/>
                  </a:lnTo>
                  <a:lnTo>
                    <a:pt x="1236" y="604"/>
                  </a:lnTo>
                  <a:lnTo>
                    <a:pt x="1228" y="588"/>
                  </a:lnTo>
                  <a:lnTo>
                    <a:pt x="1212" y="585"/>
                  </a:lnTo>
                  <a:lnTo>
                    <a:pt x="1189" y="571"/>
                  </a:lnTo>
                  <a:lnTo>
                    <a:pt x="1176" y="567"/>
                  </a:lnTo>
                  <a:lnTo>
                    <a:pt x="1155" y="571"/>
                  </a:lnTo>
                  <a:lnTo>
                    <a:pt x="1129" y="586"/>
                  </a:lnTo>
                  <a:lnTo>
                    <a:pt x="1108" y="603"/>
                  </a:lnTo>
                  <a:lnTo>
                    <a:pt x="1102" y="600"/>
                  </a:lnTo>
                  <a:lnTo>
                    <a:pt x="1099" y="589"/>
                  </a:lnTo>
                  <a:lnTo>
                    <a:pt x="1089" y="583"/>
                  </a:lnTo>
                  <a:lnTo>
                    <a:pt x="1075" y="582"/>
                  </a:lnTo>
                  <a:lnTo>
                    <a:pt x="1051" y="594"/>
                  </a:lnTo>
                  <a:lnTo>
                    <a:pt x="1011" y="598"/>
                  </a:lnTo>
                  <a:lnTo>
                    <a:pt x="999" y="595"/>
                  </a:lnTo>
                  <a:lnTo>
                    <a:pt x="988" y="598"/>
                  </a:lnTo>
                  <a:lnTo>
                    <a:pt x="976" y="607"/>
                  </a:lnTo>
                  <a:lnTo>
                    <a:pt x="961" y="595"/>
                  </a:lnTo>
                  <a:lnTo>
                    <a:pt x="954" y="595"/>
                  </a:lnTo>
                  <a:lnTo>
                    <a:pt x="925" y="615"/>
                  </a:lnTo>
                  <a:lnTo>
                    <a:pt x="910" y="619"/>
                  </a:lnTo>
                  <a:lnTo>
                    <a:pt x="871" y="624"/>
                  </a:lnTo>
                  <a:lnTo>
                    <a:pt x="830" y="616"/>
                  </a:lnTo>
                  <a:lnTo>
                    <a:pt x="809" y="607"/>
                  </a:lnTo>
                  <a:lnTo>
                    <a:pt x="788" y="609"/>
                  </a:lnTo>
                  <a:lnTo>
                    <a:pt x="764" y="598"/>
                  </a:lnTo>
                  <a:lnTo>
                    <a:pt x="749" y="600"/>
                  </a:lnTo>
                  <a:lnTo>
                    <a:pt x="736" y="610"/>
                  </a:lnTo>
                  <a:lnTo>
                    <a:pt x="748" y="625"/>
                  </a:lnTo>
                  <a:lnTo>
                    <a:pt x="727" y="648"/>
                  </a:lnTo>
                  <a:lnTo>
                    <a:pt x="719" y="639"/>
                  </a:lnTo>
                  <a:lnTo>
                    <a:pt x="710" y="610"/>
                  </a:lnTo>
                  <a:lnTo>
                    <a:pt x="703" y="597"/>
                  </a:lnTo>
                  <a:lnTo>
                    <a:pt x="686" y="598"/>
                  </a:lnTo>
                  <a:lnTo>
                    <a:pt x="656" y="613"/>
                  </a:lnTo>
                  <a:lnTo>
                    <a:pt x="643" y="639"/>
                  </a:lnTo>
                  <a:lnTo>
                    <a:pt x="638" y="652"/>
                  </a:lnTo>
                  <a:lnTo>
                    <a:pt x="625" y="682"/>
                  </a:lnTo>
                  <a:lnTo>
                    <a:pt x="610" y="688"/>
                  </a:lnTo>
                  <a:lnTo>
                    <a:pt x="593" y="705"/>
                  </a:lnTo>
                  <a:lnTo>
                    <a:pt x="568" y="714"/>
                  </a:lnTo>
                  <a:lnTo>
                    <a:pt x="557" y="724"/>
                  </a:lnTo>
                  <a:lnTo>
                    <a:pt x="545" y="738"/>
                  </a:lnTo>
                  <a:lnTo>
                    <a:pt x="539" y="754"/>
                  </a:lnTo>
                  <a:lnTo>
                    <a:pt x="538" y="777"/>
                  </a:lnTo>
                  <a:lnTo>
                    <a:pt x="551" y="793"/>
                  </a:lnTo>
                  <a:lnTo>
                    <a:pt x="575" y="799"/>
                  </a:lnTo>
                  <a:lnTo>
                    <a:pt x="577" y="805"/>
                  </a:lnTo>
                  <a:lnTo>
                    <a:pt x="569" y="841"/>
                  </a:lnTo>
                  <a:lnTo>
                    <a:pt x="572" y="856"/>
                  </a:lnTo>
                  <a:lnTo>
                    <a:pt x="584" y="877"/>
                  </a:lnTo>
                  <a:lnTo>
                    <a:pt x="583" y="889"/>
                  </a:lnTo>
                  <a:lnTo>
                    <a:pt x="574" y="896"/>
                  </a:lnTo>
                  <a:lnTo>
                    <a:pt x="565" y="899"/>
                  </a:lnTo>
                  <a:lnTo>
                    <a:pt x="547" y="884"/>
                  </a:lnTo>
                  <a:lnTo>
                    <a:pt x="542" y="881"/>
                  </a:lnTo>
                  <a:lnTo>
                    <a:pt x="536" y="883"/>
                  </a:lnTo>
                  <a:lnTo>
                    <a:pt x="529" y="893"/>
                  </a:lnTo>
                  <a:lnTo>
                    <a:pt x="523" y="910"/>
                  </a:lnTo>
                  <a:lnTo>
                    <a:pt x="529" y="952"/>
                  </a:lnTo>
                  <a:lnTo>
                    <a:pt x="527" y="973"/>
                  </a:lnTo>
                  <a:lnTo>
                    <a:pt x="541" y="973"/>
                  </a:lnTo>
                  <a:lnTo>
                    <a:pt x="554" y="982"/>
                  </a:lnTo>
                  <a:lnTo>
                    <a:pt x="566" y="983"/>
                  </a:lnTo>
                  <a:lnTo>
                    <a:pt x="599" y="980"/>
                  </a:lnTo>
                  <a:lnTo>
                    <a:pt x="623" y="976"/>
                  </a:lnTo>
                  <a:lnTo>
                    <a:pt x="638" y="980"/>
                  </a:lnTo>
                  <a:lnTo>
                    <a:pt x="646" y="994"/>
                  </a:lnTo>
                  <a:lnTo>
                    <a:pt x="644" y="1019"/>
                  </a:lnTo>
                  <a:lnTo>
                    <a:pt x="650" y="1036"/>
                  </a:lnTo>
                  <a:lnTo>
                    <a:pt x="668" y="1043"/>
                  </a:lnTo>
                  <a:lnTo>
                    <a:pt x="680" y="1045"/>
                  </a:lnTo>
                  <a:lnTo>
                    <a:pt x="718" y="1022"/>
                  </a:lnTo>
                  <a:lnTo>
                    <a:pt x="749" y="1015"/>
                  </a:lnTo>
                  <a:lnTo>
                    <a:pt x="770" y="1013"/>
                  </a:lnTo>
                  <a:lnTo>
                    <a:pt x="785" y="1013"/>
                  </a:lnTo>
                  <a:lnTo>
                    <a:pt x="793" y="1016"/>
                  </a:lnTo>
                  <a:lnTo>
                    <a:pt x="803" y="1024"/>
                  </a:lnTo>
                  <a:lnTo>
                    <a:pt x="815" y="1030"/>
                  </a:lnTo>
                  <a:lnTo>
                    <a:pt x="832" y="1030"/>
                  </a:lnTo>
                  <a:lnTo>
                    <a:pt x="844" y="1039"/>
                  </a:lnTo>
                  <a:lnTo>
                    <a:pt x="845" y="1046"/>
                  </a:lnTo>
                  <a:lnTo>
                    <a:pt x="845" y="1054"/>
                  </a:lnTo>
                  <a:lnTo>
                    <a:pt x="853" y="1060"/>
                  </a:lnTo>
                  <a:lnTo>
                    <a:pt x="871" y="1060"/>
                  </a:lnTo>
                  <a:lnTo>
                    <a:pt x="880" y="1061"/>
                  </a:lnTo>
                  <a:lnTo>
                    <a:pt x="885" y="1067"/>
                  </a:lnTo>
                  <a:lnTo>
                    <a:pt x="886" y="1075"/>
                  </a:lnTo>
                  <a:lnTo>
                    <a:pt x="883" y="1085"/>
                  </a:lnTo>
                  <a:lnTo>
                    <a:pt x="883" y="1091"/>
                  </a:lnTo>
                  <a:lnTo>
                    <a:pt x="898" y="1093"/>
                  </a:lnTo>
                  <a:lnTo>
                    <a:pt x="915" y="1091"/>
                  </a:lnTo>
                  <a:lnTo>
                    <a:pt x="922" y="1097"/>
                  </a:lnTo>
                  <a:lnTo>
                    <a:pt x="927" y="1105"/>
                  </a:lnTo>
                  <a:lnTo>
                    <a:pt x="927" y="1115"/>
                  </a:lnTo>
                  <a:lnTo>
                    <a:pt x="919" y="1133"/>
                  </a:lnTo>
                  <a:lnTo>
                    <a:pt x="918" y="1144"/>
                  </a:lnTo>
                  <a:lnTo>
                    <a:pt x="885" y="1151"/>
                  </a:lnTo>
                  <a:lnTo>
                    <a:pt x="865" y="1163"/>
                  </a:lnTo>
                  <a:lnTo>
                    <a:pt x="848" y="1175"/>
                  </a:lnTo>
                  <a:lnTo>
                    <a:pt x="835" y="1175"/>
                  </a:lnTo>
                  <a:lnTo>
                    <a:pt x="826" y="1180"/>
                  </a:lnTo>
                  <a:lnTo>
                    <a:pt x="812" y="1192"/>
                  </a:lnTo>
                  <a:lnTo>
                    <a:pt x="797" y="1217"/>
                  </a:lnTo>
                  <a:lnTo>
                    <a:pt x="785" y="1229"/>
                  </a:lnTo>
                  <a:lnTo>
                    <a:pt x="749" y="1220"/>
                  </a:lnTo>
                  <a:lnTo>
                    <a:pt x="733" y="1210"/>
                  </a:lnTo>
                  <a:lnTo>
                    <a:pt x="710" y="1184"/>
                  </a:lnTo>
                  <a:lnTo>
                    <a:pt x="697" y="1177"/>
                  </a:lnTo>
                  <a:lnTo>
                    <a:pt x="659" y="1165"/>
                  </a:lnTo>
                  <a:lnTo>
                    <a:pt x="647" y="1181"/>
                  </a:lnTo>
                  <a:lnTo>
                    <a:pt x="649" y="1187"/>
                  </a:lnTo>
                  <a:lnTo>
                    <a:pt x="652" y="1193"/>
                  </a:lnTo>
                  <a:lnTo>
                    <a:pt x="659" y="1204"/>
                  </a:lnTo>
                  <a:lnTo>
                    <a:pt x="658" y="1216"/>
                  </a:lnTo>
                  <a:lnTo>
                    <a:pt x="646" y="1228"/>
                  </a:lnTo>
                  <a:lnTo>
                    <a:pt x="635" y="1243"/>
                  </a:lnTo>
                  <a:lnTo>
                    <a:pt x="625" y="1259"/>
                  </a:lnTo>
                  <a:lnTo>
                    <a:pt x="604" y="1298"/>
                  </a:lnTo>
                  <a:lnTo>
                    <a:pt x="593" y="1306"/>
                  </a:lnTo>
                  <a:lnTo>
                    <a:pt x="584" y="1294"/>
                  </a:lnTo>
                  <a:lnTo>
                    <a:pt x="560" y="1289"/>
                  </a:lnTo>
                  <a:lnTo>
                    <a:pt x="547" y="1286"/>
                  </a:lnTo>
                  <a:lnTo>
                    <a:pt x="527" y="1288"/>
                  </a:lnTo>
                  <a:lnTo>
                    <a:pt x="523" y="1283"/>
                  </a:lnTo>
                  <a:lnTo>
                    <a:pt x="518" y="1270"/>
                  </a:lnTo>
                  <a:lnTo>
                    <a:pt x="512" y="1253"/>
                  </a:lnTo>
                  <a:lnTo>
                    <a:pt x="505" y="1247"/>
                  </a:lnTo>
                  <a:lnTo>
                    <a:pt x="502" y="1240"/>
                  </a:lnTo>
                  <a:lnTo>
                    <a:pt x="499" y="1238"/>
                  </a:lnTo>
                  <a:lnTo>
                    <a:pt x="494" y="1225"/>
                  </a:lnTo>
                  <a:lnTo>
                    <a:pt x="479" y="1226"/>
                  </a:lnTo>
                  <a:lnTo>
                    <a:pt x="479" y="1238"/>
                  </a:lnTo>
                  <a:lnTo>
                    <a:pt x="470" y="1237"/>
                  </a:lnTo>
                  <a:lnTo>
                    <a:pt x="466" y="1219"/>
                  </a:lnTo>
                  <a:lnTo>
                    <a:pt x="448" y="1220"/>
                  </a:lnTo>
                  <a:lnTo>
                    <a:pt x="446" y="1213"/>
                  </a:lnTo>
                  <a:lnTo>
                    <a:pt x="451" y="1208"/>
                  </a:lnTo>
                  <a:lnTo>
                    <a:pt x="439" y="1186"/>
                  </a:lnTo>
                  <a:lnTo>
                    <a:pt x="433" y="1175"/>
                  </a:lnTo>
                  <a:lnTo>
                    <a:pt x="424" y="1151"/>
                  </a:lnTo>
                  <a:lnTo>
                    <a:pt x="418" y="1141"/>
                  </a:lnTo>
                  <a:lnTo>
                    <a:pt x="412" y="1135"/>
                  </a:lnTo>
                  <a:lnTo>
                    <a:pt x="415" y="1127"/>
                  </a:lnTo>
                  <a:lnTo>
                    <a:pt x="412" y="1120"/>
                  </a:lnTo>
                  <a:lnTo>
                    <a:pt x="386" y="1109"/>
                  </a:lnTo>
                  <a:lnTo>
                    <a:pt x="377" y="1133"/>
                  </a:lnTo>
                  <a:lnTo>
                    <a:pt x="371" y="1136"/>
                  </a:lnTo>
                  <a:lnTo>
                    <a:pt x="344" y="1141"/>
                  </a:lnTo>
                  <a:lnTo>
                    <a:pt x="335" y="1133"/>
                  </a:lnTo>
                  <a:lnTo>
                    <a:pt x="311" y="1096"/>
                  </a:lnTo>
                  <a:lnTo>
                    <a:pt x="299" y="1093"/>
                  </a:lnTo>
                  <a:lnTo>
                    <a:pt x="291" y="1087"/>
                  </a:lnTo>
                  <a:lnTo>
                    <a:pt x="291" y="1082"/>
                  </a:lnTo>
                  <a:lnTo>
                    <a:pt x="294" y="1078"/>
                  </a:lnTo>
                  <a:lnTo>
                    <a:pt x="308" y="1072"/>
                  </a:lnTo>
                  <a:lnTo>
                    <a:pt x="311" y="1067"/>
                  </a:lnTo>
                  <a:lnTo>
                    <a:pt x="312" y="1057"/>
                  </a:lnTo>
                  <a:lnTo>
                    <a:pt x="309" y="1055"/>
                  </a:lnTo>
                  <a:lnTo>
                    <a:pt x="294" y="1051"/>
                  </a:lnTo>
                  <a:lnTo>
                    <a:pt x="285" y="1045"/>
                  </a:lnTo>
                  <a:lnTo>
                    <a:pt x="281" y="1025"/>
                  </a:lnTo>
                  <a:lnTo>
                    <a:pt x="276" y="1021"/>
                  </a:lnTo>
                  <a:lnTo>
                    <a:pt x="266" y="1022"/>
                  </a:lnTo>
                  <a:lnTo>
                    <a:pt x="263" y="1027"/>
                  </a:lnTo>
                  <a:lnTo>
                    <a:pt x="261" y="1037"/>
                  </a:lnTo>
                  <a:lnTo>
                    <a:pt x="261" y="1046"/>
                  </a:lnTo>
                  <a:lnTo>
                    <a:pt x="258" y="1054"/>
                  </a:lnTo>
                  <a:lnTo>
                    <a:pt x="252" y="1057"/>
                  </a:lnTo>
                  <a:lnTo>
                    <a:pt x="248" y="1055"/>
                  </a:lnTo>
                  <a:lnTo>
                    <a:pt x="239" y="1040"/>
                  </a:lnTo>
                  <a:lnTo>
                    <a:pt x="246" y="1015"/>
                  </a:lnTo>
                  <a:lnTo>
                    <a:pt x="227" y="1016"/>
                  </a:lnTo>
                  <a:lnTo>
                    <a:pt x="225" y="1040"/>
                  </a:lnTo>
                  <a:lnTo>
                    <a:pt x="219" y="1046"/>
                  </a:lnTo>
                  <a:lnTo>
                    <a:pt x="209" y="1049"/>
                  </a:lnTo>
                  <a:lnTo>
                    <a:pt x="200" y="1049"/>
                  </a:lnTo>
                  <a:lnTo>
                    <a:pt x="192" y="1043"/>
                  </a:lnTo>
                  <a:lnTo>
                    <a:pt x="194" y="1033"/>
                  </a:lnTo>
                  <a:lnTo>
                    <a:pt x="192" y="1015"/>
                  </a:lnTo>
                  <a:lnTo>
                    <a:pt x="189" y="1001"/>
                  </a:lnTo>
                  <a:lnTo>
                    <a:pt x="185" y="1000"/>
                  </a:lnTo>
                  <a:lnTo>
                    <a:pt x="182" y="1004"/>
                  </a:lnTo>
                  <a:lnTo>
                    <a:pt x="182" y="1018"/>
                  </a:lnTo>
                  <a:lnTo>
                    <a:pt x="168" y="1036"/>
                  </a:lnTo>
                  <a:lnTo>
                    <a:pt x="155" y="1036"/>
                  </a:lnTo>
                  <a:lnTo>
                    <a:pt x="149" y="1027"/>
                  </a:lnTo>
                  <a:lnTo>
                    <a:pt x="146" y="1015"/>
                  </a:lnTo>
                  <a:lnTo>
                    <a:pt x="135" y="1006"/>
                  </a:lnTo>
                  <a:lnTo>
                    <a:pt x="129" y="998"/>
                  </a:lnTo>
                  <a:lnTo>
                    <a:pt x="128" y="986"/>
                  </a:lnTo>
                  <a:lnTo>
                    <a:pt x="122" y="977"/>
                  </a:lnTo>
                  <a:lnTo>
                    <a:pt x="122" y="964"/>
                  </a:lnTo>
                  <a:lnTo>
                    <a:pt x="125" y="953"/>
                  </a:lnTo>
                  <a:lnTo>
                    <a:pt x="134" y="944"/>
                  </a:lnTo>
                  <a:lnTo>
                    <a:pt x="144" y="941"/>
                  </a:lnTo>
                  <a:lnTo>
                    <a:pt x="167" y="937"/>
                  </a:lnTo>
                  <a:lnTo>
                    <a:pt x="177" y="929"/>
                  </a:lnTo>
                  <a:lnTo>
                    <a:pt x="185" y="916"/>
                  </a:lnTo>
                  <a:lnTo>
                    <a:pt x="194" y="908"/>
                  </a:lnTo>
                  <a:lnTo>
                    <a:pt x="206" y="905"/>
                  </a:lnTo>
                  <a:lnTo>
                    <a:pt x="219" y="911"/>
                  </a:lnTo>
                  <a:lnTo>
                    <a:pt x="228" y="910"/>
                  </a:lnTo>
                  <a:lnTo>
                    <a:pt x="234" y="904"/>
                  </a:lnTo>
                  <a:lnTo>
                    <a:pt x="234" y="892"/>
                  </a:lnTo>
                  <a:lnTo>
                    <a:pt x="228" y="881"/>
                  </a:lnTo>
                  <a:lnTo>
                    <a:pt x="200" y="850"/>
                  </a:lnTo>
                  <a:lnTo>
                    <a:pt x="191" y="832"/>
                  </a:lnTo>
                  <a:lnTo>
                    <a:pt x="176" y="820"/>
                  </a:lnTo>
                  <a:lnTo>
                    <a:pt x="168" y="808"/>
                  </a:lnTo>
                  <a:lnTo>
                    <a:pt x="165" y="789"/>
                  </a:lnTo>
                  <a:lnTo>
                    <a:pt x="156" y="772"/>
                  </a:lnTo>
                  <a:lnTo>
                    <a:pt x="140" y="757"/>
                  </a:lnTo>
                  <a:lnTo>
                    <a:pt x="119" y="745"/>
                  </a:lnTo>
                  <a:lnTo>
                    <a:pt x="95" y="739"/>
                  </a:lnTo>
                  <a:lnTo>
                    <a:pt x="83" y="735"/>
                  </a:lnTo>
                  <a:lnTo>
                    <a:pt x="75" y="724"/>
                  </a:lnTo>
                  <a:lnTo>
                    <a:pt x="71" y="703"/>
                  </a:lnTo>
                  <a:lnTo>
                    <a:pt x="53" y="664"/>
                  </a:lnTo>
                  <a:lnTo>
                    <a:pt x="51" y="648"/>
                  </a:lnTo>
                  <a:lnTo>
                    <a:pt x="47" y="640"/>
                  </a:lnTo>
                  <a:lnTo>
                    <a:pt x="38" y="606"/>
                  </a:lnTo>
                  <a:lnTo>
                    <a:pt x="57" y="603"/>
                  </a:lnTo>
                  <a:lnTo>
                    <a:pt x="50" y="547"/>
                  </a:lnTo>
                  <a:lnTo>
                    <a:pt x="42" y="520"/>
                  </a:lnTo>
                  <a:lnTo>
                    <a:pt x="59" y="519"/>
                  </a:lnTo>
                  <a:lnTo>
                    <a:pt x="72" y="510"/>
                  </a:lnTo>
                  <a:lnTo>
                    <a:pt x="47" y="475"/>
                  </a:lnTo>
                  <a:lnTo>
                    <a:pt x="45" y="456"/>
                  </a:lnTo>
                  <a:lnTo>
                    <a:pt x="21" y="460"/>
                  </a:lnTo>
                  <a:lnTo>
                    <a:pt x="0" y="456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5" y="433"/>
                  </a:lnTo>
                  <a:lnTo>
                    <a:pt x="21" y="426"/>
                  </a:lnTo>
                  <a:lnTo>
                    <a:pt x="30" y="417"/>
                  </a:lnTo>
                  <a:lnTo>
                    <a:pt x="39" y="421"/>
                  </a:lnTo>
                  <a:lnTo>
                    <a:pt x="60" y="421"/>
                  </a:lnTo>
                  <a:lnTo>
                    <a:pt x="93" y="418"/>
                  </a:lnTo>
                  <a:lnTo>
                    <a:pt x="96" y="424"/>
                  </a:lnTo>
                  <a:lnTo>
                    <a:pt x="110" y="423"/>
                  </a:lnTo>
                  <a:lnTo>
                    <a:pt x="126" y="447"/>
                  </a:lnTo>
                  <a:lnTo>
                    <a:pt x="156" y="435"/>
                  </a:lnTo>
                  <a:lnTo>
                    <a:pt x="168" y="435"/>
                  </a:lnTo>
                  <a:lnTo>
                    <a:pt x="188" y="427"/>
                  </a:lnTo>
                  <a:lnTo>
                    <a:pt x="200" y="424"/>
                  </a:lnTo>
                  <a:lnTo>
                    <a:pt x="221" y="406"/>
                  </a:lnTo>
                  <a:lnTo>
                    <a:pt x="216" y="385"/>
                  </a:lnTo>
                  <a:lnTo>
                    <a:pt x="219" y="373"/>
                  </a:lnTo>
                  <a:lnTo>
                    <a:pt x="233" y="349"/>
                  </a:lnTo>
                  <a:lnTo>
                    <a:pt x="231" y="333"/>
                  </a:lnTo>
                  <a:lnTo>
                    <a:pt x="242" y="309"/>
                  </a:lnTo>
                  <a:lnTo>
                    <a:pt x="251" y="312"/>
                  </a:lnTo>
                  <a:lnTo>
                    <a:pt x="267" y="266"/>
                  </a:lnTo>
                  <a:lnTo>
                    <a:pt x="275" y="219"/>
                  </a:lnTo>
                  <a:lnTo>
                    <a:pt x="254" y="213"/>
                  </a:lnTo>
                  <a:lnTo>
                    <a:pt x="249" y="186"/>
                  </a:lnTo>
                  <a:lnTo>
                    <a:pt x="249" y="176"/>
                  </a:lnTo>
                  <a:lnTo>
                    <a:pt x="242" y="165"/>
                  </a:lnTo>
                  <a:lnTo>
                    <a:pt x="239" y="147"/>
                  </a:lnTo>
                  <a:lnTo>
                    <a:pt x="239" y="123"/>
                  </a:lnTo>
                  <a:lnTo>
                    <a:pt x="258" y="117"/>
                  </a:lnTo>
                  <a:lnTo>
                    <a:pt x="302" y="114"/>
                  </a:lnTo>
                  <a:lnTo>
                    <a:pt x="324" y="116"/>
                  </a:lnTo>
                  <a:lnTo>
                    <a:pt x="360" y="125"/>
                  </a:lnTo>
                  <a:lnTo>
                    <a:pt x="382" y="120"/>
                  </a:lnTo>
                  <a:lnTo>
                    <a:pt x="388" y="123"/>
                  </a:lnTo>
                  <a:lnTo>
                    <a:pt x="395" y="140"/>
                  </a:lnTo>
                  <a:lnTo>
                    <a:pt x="404" y="150"/>
                  </a:lnTo>
                  <a:lnTo>
                    <a:pt x="427" y="155"/>
                  </a:lnTo>
                  <a:lnTo>
                    <a:pt x="490" y="168"/>
                  </a:lnTo>
                  <a:lnTo>
                    <a:pt x="521" y="174"/>
                  </a:lnTo>
                  <a:lnTo>
                    <a:pt x="536" y="182"/>
                  </a:lnTo>
                  <a:lnTo>
                    <a:pt x="553" y="198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165" y="976"/>
              <a:ext cx="946" cy="646"/>
            </a:xfrm>
            <a:custGeom>
              <a:avLst/>
              <a:gdLst>
                <a:gd name="T0" fmla="*/ 20 w 1094"/>
                <a:gd name="T1" fmla="*/ 6 h 788"/>
                <a:gd name="T2" fmla="*/ 19 w 1094"/>
                <a:gd name="T3" fmla="*/ 6 h 788"/>
                <a:gd name="T4" fmla="*/ 17 w 1094"/>
                <a:gd name="T5" fmla="*/ 6 h 788"/>
                <a:gd name="T6" fmla="*/ 16 w 1094"/>
                <a:gd name="T7" fmla="*/ 6 h 788"/>
                <a:gd name="T8" fmla="*/ 14 w 1094"/>
                <a:gd name="T9" fmla="*/ 6 h 788"/>
                <a:gd name="T10" fmla="*/ 12 w 1094"/>
                <a:gd name="T11" fmla="*/ 6 h 788"/>
                <a:gd name="T12" fmla="*/ 10 w 1094"/>
                <a:gd name="T13" fmla="*/ 6 h 788"/>
                <a:gd name="T14" fmla="*/ 5 w 1094"/>
                <a:gd name="T15" fmla="*/ 6 h 788"/>
                <a:gd name="T16" fmla="*/ 3 w 1094"/>
                <a:gd name="T17" fmla="*/ 5 h 788"/>
                <a:gd name="T18" fmla="*/ 3 w 1094"/>
                <a:gd name="T19" fmla="*/ 5 h 788"/>
                <a:gd name="T20" fmla="*/ 1 w 1094"/>
                <a:gd name="T21" fmla="*/ 4 h 788"/>
                <a:gd name="T22" fmla="*/ 3 w 1094"/>
                <a:gd name="T23" fmla="*/ 4 h 788"/>
                <a:gd name="T24" fmla="*/ 5 w 1094"/>
                <a:gd name="T25" fmla="*/ 4 h 788"/>
                <a:gd name="T26" fmla="*/ 6 w 1094"/>
                <a:gd name="T27" fmla="*/ 4 h 788"/>
                <a:gd name="T28" fmla="*/ 7 w 1094"/>
                <a:gd name="T29" fmla="*/ 3 h 788"/>
                <a:gd name="T30" fmla="*/ 8 w 1094"/>
                <a:gd name="T31" fmla="*/ 3 h 788"/>
                <a:gd name="T32" fmla="*/ 10 w 1094"/>
                <a:gd name="T33" fmla="*/ 3 h 788"/>
                <a:gd name="T34" fmla="*/ 10 w 1094"/>
                <a:gd name="T35" fmla="*/ 2 h 788"/>
                <a:gd name="T36" fmla="*/ 9 w 1094"/>
                <a:gd name="T37" fmla="*/ 2 h 788"/>
                <a:gd name="T38" fmla="*/ 9 w 1094"/>
                <a:gd name="T39" fmla="*/ 2 h 788"/>
                <a:gd name="T40" fmla="*/ 10 w 1094"/>
                <a:gd name="T41" fmla="*/ 2 h 788"/>
                <a:gd name="T42" fmla="*/ 10 w 1094"/>
                <a:gd name="T43" fmla="*/ 2 h 788"/>
                <a:gd name="T44" fmla="*/ 11 w 1094"/>
                <a:gd name="T45" fmla="*/ 2 h 788"/>
                <a:gd name="T46" fmla="*/ 13 w 1094"/>
                <a:gd name="T47" fmla="*/ 2 h 788"/>
                <a:gd name="T48" fmla="*/ 15 w 1094"/>
                <a:gd name="T49" fmla="*/ 2 h 788"/>
                <a:gd name="T50" fmla="*/ 16 w 1094"/>
                <a:gd name="T51" fmla="*/ 2 h 788"/>
                <a:gd name="T52" fmla="*/ 17 w 1094"/>
                <a:gd name="T53" fmla="*/ 2 h 788"/>
                <a:gd name="T54" fmla="*/ 19 w 1094"/>
                <a:gd name="T55" fmla="*/ 2 h 788"/>
                <a:gd name="T56" fmla="*/ 19 w 1094"/>
                <a:gd name="T57" fmla="*/ 2 h 788"/>
                <a:gd name="T58" fmla="*/ 22 w 1094"/>
                <a:gd name="T59" fmla="*/ 2 h 788"/>
                <a:gd name="T60" fmla="*/ 23 w 1094"/>
                <a:gd name="T61" fmla="*/ 2 h 788"/>
                <a:gd name="T62" fmla="*/ 26 w 1094"/>
                <a:gd name="T63" fmla="*/ 2 h 788"/>
                <a:gd name="T64" fmla="*/ 27 w 1094"/>
                <a:gd name="T65" fmla="*/ 2 h 788"/>
                <a:gd name="T66" fmla="*/ 29 w 1094"/>
                <a:gd name="T67" fmla="*/ 2 h 788"/>
                <a:gd name="T68" fmla="*/ 29 w 1094"/>
                <a:gd name="T69" fmla="*/ 2 h 788"/>
                <a:gd name="T70" fmla="*/ 29 w 1094"/>
                <a:gd name="T71" fmla="*/ 2 h 788"/>
                <a:gd name="T72" fmla="*/ 30 w 1094"/>
                <a:gd name="T73" fmla="*/ 2 h 788"/>
                <a:gd name="T74" fmla="*/ 29 w 1094"/>
                <a:gd name="T75" fmla="*/ 2 h 788"/>
                <a:gd name="T76" fmla="*/ 29 w 1094"/>
                <a:gd name="T77" fmla="*/ 2 h 788"/>
                <a:gd name="T78" fmla="*/ 32 w 1094"/>
                <a:gd name="T79" fmla="*/ 3 h 788"/>
                <a:gd name="T80" fmla="*/ 33 w 1094"/>
                <a:gd name="T81" fmla="*/ 3 h 788"/>
                <a:gd name="T82" fmla="*/ 33 w 1094"/>
                <a:gd name="T83" fmla="*/ 4 h 788"/>
                <a:gd name="T84" fmla="*/ 31 w 1094"/>
                <a:gd name="T85" fmla="*/ 4 h 788"/>
                <a:gd name="T86" fmla="*/ 31 w 1094"/>
                <a:gd name="T87" fmla="*/ 5 h 788"/>
                <a:gd name="T88" fmla="*/ 29 w 1094"/>
                <a:gd name="T89" fmla="*/ 4 h 788"/>
                <a:gd name="T90" fmla="*/ 25 w 1094"/>
                <a:gd name="T91" fmla="*/ 4 h 788"/>
                <a:gd name="T92" fmla="*/ 23 w 1094"/>
                <a:gd name="T93" fmla="*/ 4 h 788"/>
                <a:gd name="T94" fmla="*/ 20 w 1094"/>
                <a:gd name="T95" fmla="*/ 4 h 788"/>
                <a:gd name="T96" fmla="*/ 20 w 1094"/>
                <a:gd name="T97" fmla="*/ 4 h 7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4"/>
                <a:gd name="T148" fmla="*/ 0 h 788"/>
                <a:gd name="T149" fmla="*/ 1094 w 1094"/>
                <a:gd name="T150" fmla="*/ 788 h 7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4" h="788">
                  <a:moveTo>
                    <a:pt x="698" y="560"/>
                  </a:moveTo>
                  <a:lnTo>
                    <a:pt x="690" y="607"/>
                  </a:lnTo>
                  <a:lnTo>
                    <a:pt x="674" y="653"/>
                  </a:lnTo>
                  <a:lnTo>
                    <a:pt x="665" y="650"/>
                  </a:lnTo>
                  <a:lnTo>
                    <a:pt x="654" y="674"/>
                  </a:lnTo>
                  <a:lnTo>
                    <a:pt x="656" y="690"/>
                  </a:lnTo>
                  <a:lnTo>
                    <a:pt x="642" y="714"/>
                  </a:lnTo>
                  <a:lnTo>
                    <a:pt x="639" y="726"/>
                  </a:lnTo>
                  <a:lnTo>
                    <a:pt x="644" y="747"/>
                  </a:lnTo>
                  <a:lnTo>
                    <a:pt x="623" y="765"/>
                  </a:lnTo>
                  <a:lnTo>
                    <a:pt x="611" y="768"/>
                  </a:lnTo>
                  <a:lnTo>
                    <a:pt x="591" y="776"/>
                  </a:lnTo>
                  <a:lnTo>
                    <a:pt x="579" y="776"/>
                  </a:lnTo>
                  <a:lnTo>
                    <a:pt x="549" y="788"/>
                  </a:lnTo>
                  <a:lnTo>
                    <a:pt x="533" y="764"/>
                  </a:lnTo>
                  <a:lnTo>
                    <a:pt x="524" y="746"/>
                  </a:lnTo>
                  <a:lnTo>
                    <a:pt x="513" y="738"/>
                  </a:lnTo>
                  <a:lnTo>
                    <a:pt x="498" y="734"/>
                  </a:lnTo>
                  <a:lnTo>
                    <a:pt x="471" y="740"/>
                  </a:lnTo>
                  <a:lnTo>
                    <a:pt x="452" y="741"/>
                  </a:lnTo>
                  <a:lnTo>
                    <a:pt x="444" y="732"/>
                  </a:lnTo>
                  <a:lnTo>
                    <a:pt x="446" y="719"/>
                  </a:lnTo>
                  <a:lnTo>
                    <a:pt x="437" y="713"/>
                  </a:lnTo>
                  <a:lnTo>
                    <a:pt x="413" y="711"/>
                  </a:lnTo>
                  <a:lnTo>
                    <a:pt x="393" y="708"/>
                  </a:lnTo>
                  <a:lnTo>
                    <a:pt x="365" y="698"/>
                  </a:lnTo>
                  <a:lnTo>
                    <a:pt x="348" y="699"/>
                  </a:lnTo>
                  <a:lnTo>
                    <a:pt x="321" y="710"/>
                  </a:lnTo>
                  <a:lnTo>
                    <a:pt x="293" y="716"/>
                  </a:lnTo>
                  <a:lnTo>
                    <a:pt x="273" y="717"/>
                  </a:lnTo>
                  <a:lnTo>
                    <a:pt x="241" y="704"/>
                  </a:lnTo>
                  <a:lnTo>
                    <a:pt x="174" y="693"/>
                  </a:lnTo>
                  <a:lnTo>
                    <a:pt x="135" y="680"/>
                  </a:lnTo>
                  <a:lnTo>
                    <a:pt x="93" y="650"/>
                  </a:lnTo>
                  <a:lnTo>
                    <a:pt x="63" y="631"/>
                  </a:lnTo>
                  <a:lnTo>
                    <a:pt x="39" y="625"/>
                  </a:lnTo>
                  <a:lnTo>
                    <a:pt x="43" y="608"/>
                  </a:lnTo>
                  <a:lnTo>
                    <a:pt x="43" y="571"/>
                  </a:lnTo>
                  <a:lnTo>
                    <a:pt x="37" y="560"/>
                  </a:lnTo>
                  <a:lnTo>
                    <a:pt x="27" y="554"/>
                  </a:lnTo>
                  <a:lnTo>
                    <a:pt x="4" y="547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4"/>
                  </a:lnTo>
                  <a:lnTo>
                    <a:pt x="19" y="526"/>
                  </a:lnTo>
                  <a:lnTo>
                    <a:pt x="52" y="517"/>
                  </a:lnTo>
                  <a:lnTo>
                    <a:pt x="84" y="490"/>
                  </a:lnTo>
                  <a:lnTo>
                    <a:pt x="93" y="466"/>
                  </a:lnTo>
                  <a:lnTo>
                    <a:pt x="109" y="442"/>
                  </a:lnTo>
                  <a:lnTo>
                    <a:pt x="118" y="434"/>
                  </a:lnTo>
                  <a:lnTo>
                    <a:pt x="139" y="434"/>
                  </a:lnTo>
                  <a:lnTo>
                    <a:pt x="154" y="433"/>
                  </a:lnTo>
                  <a:lnTo>
                    <a:pt x="163" y="431"/>
                  </a:lnTo>
                  <a:lnTo>
                    <a:pt x="174" y="425"/>
                  </a:lnTo>
                  <a:lnTo>
                    <a:pt x="178" y="425"/>
                  </a:lnTo>
                  <a:lnTo>
                    <a:pt x="183" y="436"/>
                  </a:lnTo>
                  <a:lnTo>
                    <a:pt x="189" y="439"/>
                  </a:lnTo>
                  <a:lnTo>
                    <a:pt x="195" y="437"/>
                  </a:lnTo>
                  <a:lnTo>
                    <a:pt x="205" y="425"/>
                  </a:lnTo>
                  <a:lnTo>
                    <a:pt x="208" y="400"/>
                  </a:lnTo>
                  <a:lnTo>
                    <a:pt x="220" y="391"/>
                  </a:lnTo>
                  <a:lnTo>
                    <a:pt x="237" y="391"/>
                  </a:lnTo>
                  <a:lnTo>
                    <a:pt x="247" y="401"/>
                  </a:lnTo>
                  <a:lnTo>
                    <a:pt x="259" y="413"/>
                  </a:lnTo>
                  <a:lnTo>
                    <a:pt x="270" y="419"/>
                  </a:lnTo>
                  <a:lnTo>
                    <a:pt x="283" y="419"/>
                  </a:lnTo>
                  <a:lnTo>
                    <a:pt x="309" y="413"/>
                  </a:lnTo>
                  <a:lnTo>
                    <a:pt x="320" y="401"/>
                  </a:lnTo>
                  <a:lnTo>
                    <a:pt x="344" y="394"/>
                  </a:lnTo>
                  <a:lnTo>
                    <a:pt x="342" y="347"/>
                  </a:lnTo>
                  <a:lnTo>
                    <a:pt x="341" y="325"/>
                  </a:lnTo>
                  <a:lnTo>
                    <a:pt x="333" y="313"/>
                  </a:lnTo>
                  <a:lnTo>
                    <a:pt x="321" y="307"/>
                  </a:lnTo>
                  <a:lnTo>
                    <a:pt x="293" y="308"/>
                  </a:lnTo>
                  <a:lnTo>
                    <a:pt x="279" y="305"/>
                  </a:lnTo>
                  <a:lnTo>
                    <a:pt x="273" y="302"/>
                  </a:lnTo>
                  <a:lnTo>
                    <a:pt x="268" y="290"/>
                  </a:lnTo>
                  <a:lnTo>
                    <a:pt x="268" y="280"/>
                  </a:lnTo>
                  <a:lnTo>
                    <a:pt x="274" y="268"/>
                  </a:lnTo>
                  <a:lnTo>
                    <a:pt x="282" y="260"/>
                  </a:lnTo>
                  <a:lnTo>
                    <a:pt x="293" y="257"/>
                  </a:lnTo>
                  <a:lnTo>
                    <a:pt x="311" y="262"/>
                  </a:lnTo>
                  <a:lnTo>
                    <a:pt x="335" y="277"/>
                  </a:lnTo>
                  <a:lnTo>
                    <a:pt x="342" y="278"/>
                  </a:lnTo>
                  <a:lnTo>
                    <a:pt x="348" y="274"/>
                  </a:lnTo>
                  <a:lnTo>
                    <a:pt x="354" y="265"/>
                  </a:lnTo>
                  <a:lnTo>
                    <a:pt x="354" y="256"/>
                  </a:lnTo>
                  <a:lnTo>
                    <a:pt x="338" y="223"/>
                  </a:lnTo>
                  <a:lnTo>
                    <a:pt x="323" y="206"/>
                  </a:lnTo>
                  <a:lnTo>
                    <a:pt x="321" y="197"/>
                  </a:lnTo>
                  <a:lnTo>
                    <a:pt x="330" y="181"/>
                  </a:lnTo>
                  <a:lnTo>
                    <a:pt x="363" y="150"/>
                  </a:lnTo>
                  <a:lnTo>
                    <a:pt x="374" y="130"/>
                  </a:lnTo>
                  <a:lnTo>
                    <a:pt x="390" y="120"/>
                  </a:lnTo>
                  <a:lnTo>
                    <a:pt x="411" y="118"/>
                  </a:lnTo>
                  <a:lnTo>
                    <a:pt x="429" y="121"/>
                  </a:lnTo>
                  <a:lnTo>
                    <a:pt x="458" y="141"/>
                  </a:lnTo>
                  <a:lnTo>
                    <a:pt x="474" y="151"/>
                  </a:lnTo>
                  <a:lnTo>
                    <a:pt x="483" y="150"/>
                  </a:lnTo>
                  <a:lnTo>
                    <a:pt x="491" y="147"/>
                  </a:lnTo>
                  <a:lnTo>
                    <a:pt x="524" y="147"/>
                  </a:lnTo>
                  <a:lnTo>
                    <a:pt x="539" y="139"/>
                  </a:lnTo>
                  <a:lnTo>
                    <a:pt x="548" y="138"/>
                  </a:lnTo>
                  <a:lnTo>
                    <a:pt x="558" y="133"/>
                  </a:lnTo>
                  <a:lnTo>
                    <a:pt x="564" y="120"/>
                  </a:lnTo>
                  <a:lnTo>
                    <a:pt x="569" y="115"/>
                  </a:lnTo>
                  <a:lnTo>
                    <a:pt x="573" y="115"/>
                  </a:lnTo>
                  <a:lnTo>
                    <a:pt x="579" y="123"/>
                  </a:lnTo>
                  <a:lnTo>
                    <a:pt x="588" y="129"/>
                  </a:lnTo>
                  <a:lnTo>
                    <a:pt x="590" y="120"/>
                  </a:lnTo>
                  <a:lnTo>
                    <a:pt x="605" y="118"/>
                  </a:lnTo>
                  <a:lnTo>
                    <a:pt x="617" y="115"/>
                  </a:lnTo>
                  <a:lnTo>
                    <a:pt x="624" y="105"/>
                  </a:lnTo>
                  <a:lnTo>
                    <a:pt x="632" y="90"/>
                  </a:lnTo>
                  <a:lnTo>
                    <a:pt x="636" y="72"/>
                  </a:lnTo>
                  <a:lnTo>
                    <a:pt x="647" y="61"/>
                  </a:lnTo>
                  <a:lnTo>
                    <a:pt x="678" y="49"/>
                  </a:lnTo>
                  <a:lnTo>
                    <a:pt x="695" y="25"/>
                  </a:lnTo>
                  <a:lnTo>
                    <a:pt x="704" y="22"/>
                  </a:lnTo>
                  <a:lnTo>
                    <a:pt x="710" y="24"/>
                  </a:lnTo>
                  <a:lnTo>
                    <a:pt x="728" y="33"/>
                  </a:lnTo>
                  <a:lnTo>
                    <a:pt x="744" y="33"/>
                  </a:lnTo>
                  <a:lnTo>
                    <a:pt x="777" y="18"/>
                  </a:lnTo>
                  <a:lnTo>
                    <a:pt x="791" y="16"/>
                  </a:lnTo>
                  <a:lnTo>
                    <a:pt x="811" y="22"/>
                  </a:lnTo>
                  <a:lnTo>
                    <a:pt x="824" y="22"/>
                  </a:lnTo>
                  <a:lnTo>
                    <a:pt x="835" y="19"/>
                  </a:lnTo>
                  <a:lnTo>
                    <a:pt x="851" y="3"/>
                  </a:lnTo>
                  <a:lnTo>
                    <a:pt x="860" y="0"/>
                  </a:lnTo>
                  <a:lnTo>
                    <a:pt x="866" y="3"/>
                  </a:lnTo>
                  <a:lnTo>
                    <a:pt x="872" y="7"/>
                  </a:lnTo>
                  <a:lnTo>
                    <a:pt x="877" y="21"/>
                  </a:lnTo>
                  <a:lnTo>
                    <a:pt x="883" y="27"/>
                  </a:lnTo>
                  <a:lnTo>
                    <a:pt x="893" y="31"/>
                  </a:lnTo>
                  <a:lnTo>
                    <a:pt x="911" y="30"/>
                  </a:lnTo>
                  <a:lnTo>
                    <a:pt x="928" y="28"/>
                  </a:lnTo>
                  <a:lnTo>
                    <a:pt x="928" y="37"/>
                  </a:lnTo>
                  <a:lnTo>
                    <a:pt x="938" y="52"/>
                  </a:lnTo>
                  <a:lnTo>
                    <a:pt x="928" y="60"/>
                  </a:lnTo>
                  <a:lnTo>
                    <a:pt x="932" y="85"/>
                  </a:lnTo>
                  <a:lnTo>
                    <a:pt x="940" y="84"/>
                  </a:lnTo>
                  <a:lnTo>
                    <a:pt x="941" y="94"/>
                  </a:lnTo>
                  <a:lnTo>
                    <a:pt x="946" y="100"/>
                  </a:lnTo>
                  <a:lnTo>
                    <a:pt x="946" y="117"/>
                  </a:lnTo>
                  <a:lnTo>
                    <a:pt x="920" y="130"/>
                  </a:lnTo>
                  <a:lnTo>
                    <a:pt x="949" y="145"/>
                  </a:lnTo>
                  <a:lnTo>
                    <a:pt x="952" y="189"/>
                  </a:lnTo>
                  <a:lnTo>
                    <a:pt x="964" y="214"/>
                  </a:lnTo>
                  <a:lnTo>
                    <a:pt x="962" y="235"/>
                  </a:lnTo>
                  <a:lnTo>
                    <a:pt x="958" y="247"/>
                  </a:lnTo>
                  <a:lnTo>
                    <a:pt x="950" y="245"/>
                  </a:lnTo>
                  <a:lnTo>
                    <a:pt x="947" y="256"/>
                  </a:lnTo>
                  <a:lnTo>
                    <a:pt x="947" y="262"/>
                  </a:lnTo>
                  <a:lnTo>
                    <a:pt x="937" y="262"/>
                  </a:lnTo>
                  <a:lnTo>
                    <a:pt x="931" y="295"/>
                  </a:lnTo>
                  <a:lnTo>
                    <a:pt x="937" y="316"/>
                  </a:lnTo>
                  <a:lnTo>
                    <a:pt x="943" y="337"/>
                  </a:lnTo>
                  <a:lnTo>
                    <a:pt x="986" y="356"/>
                  </a:lnTo>
                  <a:lnTo>
                    <a:pt x="1022" y="371"/>
                  </a:lnTo>
                  <a:lnTo>
                    <a:pt x="1060" y="386"/>
                  </a:lnTo>
                  <a:lnTo>
                    <a:pt x="1090" y="401"/>
                  </a:lnTo>
                  <a:lnTo>
                    <a:pt x="1094" y="409"/>
                  </a:lnTo>
                  <a:lnTo>
                    <a:pt x="1091" y="418"/>
                  </a:lnTo>
                  <a:lnTo>
                    <a:pt x="1082" y="428"/>
                  </a:lnTo>
                  <a:lnTo>
                    <a:pt x="1073" y="443"/>
                  </a:lnTo>
                  <a:lnTo>
                    <a:pt x="1070" y="467"/>
                  </a:lnTo>
                  <a:lnTo>
                    <a:pt x="1075" y="482"/>
                  </a:lnTo>
                  <a:lnTo>
                    <a:pt x="1078" y="499"/>
                  </a:lnTo>
                  <a:lnTo>
                    <a:pt x="1072" y="503"/>
                  </a:lnTo>
                  <a:lnTo>
                    <a:pt x="1060" y="499"/>
                  </a:lnTo>
                  <a:lnTo>
                    <a:pt x="1048" y="485"/>
                  </a:lnTo>
                  <a:lnTo>
                    <a:pt x="1042" y="484"/>
                  </a:lnTo>
                  <a:lnTo>
                    <a:pt x="1034" y="487"/>
                  </a:lnTo>
                  <a:lnTo>
                    <a:pt x="1022" y="520"/>
                  </a:lnTo>
                  <a:lnTo>
                    <a:pt x="1010" y="530"/>
                  </a:lnTo>
                  <a:lnTo>
                    <a:pt x="1004" y="545"/>
                  </a:lnTo>
                  <a:lnTo>
                    <a:pt x="992" y="559"/>
                  </a:lnTo>
                  <a:lnTo>
                    <a:pt x="988" y="559"/>
                  </a:lnTo>
                  <a:lnTo>
                    <a:pt x="976" y="539"/>
                  </a:lnTo>
                  <a:lnTo>
                    <a:pt x="959" y="523"/>
                  </a:lnTo>
                  <a:lnTo>
                    <a:pt x="944" y="515"/>
                  </a:lnTo>
                  <a:lnTo>
                    <a:pt x="913" y="509"/>
                  </a:lnTo>
                  <a:lnTo>
                    <a:pt x="850" y="496"/>
                  </a:lnTo>
                  <a:lnTo>
                    <a:pt x="827" y="491"/>
                  </a:lnTo>
                  <a:lnTo>
                    <a:pt x="818" y="481"/>
                  </a:lnTo>
                  <a:lnTo>
                    <a:pt x="811" y="464"/>
                  </a:lnTo>
                  <a:lnTo>
                    <a:pt x="805" y="461"/>
                  </a:lnTo>
                  <a:lnTo>
                    <a:pt x="783" y="466"/>
                  </a:lnTo>
                  <a:lnTo>
                    <a:pt x="747" y="457"/>
                  </a:lnTo>
                  <a:lnTo>
                    <a:pt x="725" y="455"/>
                  </a:lnTo>
                  <a:lnTo>
                    <a:pt x="681" y="458"/>
                  </a:lnTo>
                  <a:lnTo>
                    <a:pt x="662" y="464"/>
                  </a:lnTo>
                  <a:lnTo>
                    <a:pt x="662" y="488"/>
                  </a:lnTo>
                  <a:lnTo>
                    <a:pt x="665" y="506"/>
                  </a:lnTo>
                  <a:lnTo>
                    <a:pt x="672" y="517"/>
                  </a:lnTo>
                  <a:lnTo>
                    <a:pt x="672" y="527"/>
                  </a:lnTo>
                  <a:lnTo>
                    <a:pt x="677" y="554"/>
                  </a:lnTo>
                  <a:lnTo>
                    <a:pt x="698" y="560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3123" y="3396"/>
              <a:ext cx="668" cy="593"/>
            </a:xfrm>
            <a:custGeom>
              <a:avLst/>
              <a:gdLst>
                <a:gd name="T0" fmla="*/ 12 w 773"/>
                <a:gd name="T1" fmla="*/ 5 h 724"/>
                <a:gd name="T2" fmla="*/ 9 w 773"/>
                <a:gd name="T3" fmla="*/ 5 h 724"/>
                <a:gd name="T4" fmla="*/ 8 w 773"/>
                <a:gd name="T5" fmla="*/ 5 h 724"/>
                <a:gd name="T6" fmla="*/ 7 w 773"/>
                <a:gd name="T7" fmla="*/ 6 h 724"/>
                <a:gd name="T8" fmla="*/ 7 w 773"/>
                <a:gd name="T9" fmla="*/ 6 h 724"/>
                <a:gd name="T10" fmla="*/ 5 w 773"/>
                <a:gd name="T11" fmla="*/ 6 h 724"/>
                <a:gd name="T12" fmla="*/ 3 w 773"/>
                <a:gd name="T13" fmla="*/ 6 h 724"/>
                <a:gd name="T14" fmla="*/ 3 w 773"/>
                <a:gd name="T15" fmla="*/ 6 h 724"/>
                <a:gd name="T16" fmla="*/ 3 w 773"/>
                <a:gd name="T17" fmla="*/ 6 h 724"/>
                <a:gd name="T18" fmla="*/ 0 w 773"/>
                <a:gd name="T19" fmla="*/ 6 h 724"/>
                <a:gd name="T20" fmla="*/ 3 w 773"/>
                <a:gd name="T21" fmla="*/ 5 h 724"/>
                <a:gd name="T22" fmla="*/ 3 w 773"/>
                <a:gd name="T23" fmla="*/ 5 h 724"/>
                <a:gd name="T24" fmla="*/ 3 w 773"/>
                <a:gd name="T25" fmla="*/ 4 h 724"/>
                <a:gd name="T26" fmla="*/ 3 w 773"/>
                <a:gd name="T27" fmla="*/ 3 h 724"/>
                <a:gd name="T28" fmla="*/ 3 w 773"/>
                <a:gd name="T29" fmla="*/ 2 h 724"/>
                <a:gd name="T30" fmla="*/ 3 w 773"/>
                <a:gd name="T31" fmla="*/ 2 h 724"/>
                <a:gd name="T32" fmla="*/ 3 w 773"/>
                <a:gd name="T33" fmla="*/ 2 h 724"/>
                <a:gd name="T34" fmla="*/ 5 w 773"/>
                <a:gd name="T35" fmla="*/ 2 h 724"/>
                <a:gd name="T36" fmla="*/ 7 w 773"/>
                <a:gd name="T37" fmla="*/ 2 h 724"/>
                <a:gd name="T38" fmla="*/ 8 w 773"/>
                <a:gd name="T39" fmla="*/ 2 h 724"/>
                <a:gd name="T40" fmla="*/ 8 w 773"/>
                <a:gd name="T41" fmla="*/ 2 h 724"/>
                <a:gd name="T42" fmla="*/ 9 w 773"/>
                <a:gd name="T43" fmla="*/ 2 h 724"/>
                <a:gd name="T44" fmla="*/ 9 w 773"/>
                <a:gd name="T45" fmla="*/ 2 h 724"/>
                <a:gd name="T46" fmla="*/ 9 w 773"/>
                <a:gd name="T47" fmla="*/ 2 h 724"/>
                <a:gd name="T48" fmla="*/ 10 w 773"/>
                <a:gd name="T49" fmla="*/ 2 h 724"/>
                <a:gd name="T50" fmla="*/ 12 w 773"/>
                <a:gd name="T51" fmla="*/ 2 h 724"/>
                <a:gd name="T52" fmla="*/ 13 w 773"/>
                <a:gd name="T53" fmla="*/ 2 h 724"/>
                <a:gd name="T54" fmla="*/ 14 w 773"/>
                <a:gd name="T55" fmla="*/ 2 h 724"/>
                <a:gd name="T56" fmla="*/ 15 w 773"/>
                <a:gd name="T57" fmla="*/ 2 h 724"/>
                <a:gd name="T58" fmla="*/ 16 w 773"/>
                <a:gd name="T59" fmla="*/ 2 h 724"/>
                <a:gd name="T60" fmla="*/ 19 w 773"/>
                <a:gd name="T61" fmla="*/ 2 h 724"/>
                <a:gd name="T62" fmla="*/ 19 w 773"/>
                <a:gd name="T63" fmla="*/ 2 h 724"/>
                <a:gd name="T64" fmla="*/ 19 w 773"/>
                <a:gd name="T65" fmla="*/ 2 h 724"/>
                <a:gd name="T66" fmla="*/ 22 w 773"/>
                <a:gd name="T67" fmla="*/ 2 h 724"/>
                <a:gd name="T68" fmla="*/ 22 w 773"/>
                <a:gd name="T69" fmla="*/ 2 h 724"/>
                <a:gd name="T70" fmla="*/ 22 w 773"/>
                <a:gd name="T71" fmla="*/ 2 h 724"/>
                <a:gd name="T72" fmla="*/ 22 w 773"/>
                <a:gd name="T73" fmla="*/ 2 h 724"/>
                <a:gd name="T74" fmla="*/ 22 w 773"/>
                <a:gd name="T75" fmla="*/ 2 h 724"/>
                <a:gd name="T76" fmla="*/ 22 w 773"/>
                <a:gd name="T77" fmla="*/ 2 h 724"/>
                <a:gd name="T78" fmla="*/ 19 w 773"/>
                <a:gd name="T79" fmla="*/ 2 h 724"/>
                <a:gd name="T80" fmla="*/ 19 w 773"/>
                <a:gd name="T81" fmla="*/ 3 h 724"/>
                <a:gd name="T82" fmla="*/ 19 w 773"/>
                <a:gd name="T83" fmla="*/ 4 h 724"/>
                <a:gd name="T84" fmla="*/ 19 w 773"/>
                <a:gd name="T85" fmla="*/ 4 h 724"/>
                <a:gd name="T86" fmla="*/ 19 w 773"/>
                <a:gd name="T87" fmla="*/ 5 h 724"/>
                <a:gd name="T88" fmla="*/ 18 w 773"/>
                <a:gd name="T89" fmla="*/ 6 h 724"/>
                <a:gd name="T90" fmla="*/ 19 w 773"/>
                <a:gd name="T91" fmla="*/ 6 h 724"/>
                <a:gd name="T92" fmla="*/ 16 w 773"/>
                <a:gd name="T93" fmla="*/ 6 h 724"/>
                <a:gd name="T94" fmla="*/ 15 w 773"/>
                <a:gd name="T95" fmla="*/ 6 h 724"/>
                <a:gd name="T96" fmla="*/ 14 w 773"/>
                <a:gd name="T97" fmla="*/ 5 h 7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3"/>
                <a:gd name="T148" fmla="*/ 0 h 724"/>
                <a:gd name="T149" fmla="*/ 773 w 773"/>
                <a:gd name="T150" fmla="*/ 724 h 7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3" h="724">
                  <a:moveTo>
                    <a:pt x="446" y="612"/>
                  </a:moveTo>
                  <a:lnTo>
                    <a:pt x="435" y="607"/>
                  </a:lnTo>
                  <a:lnTo>
                    <a:pt x="402" y="586"/>
                  </a:lnTo>
                  <a:lnTo>
                    <a:pt x="378" y="589"/>
                  </a:lnTo>
                  <a:lnTo>
                    <a:pt x="341" y="585"/>
                  </a:lnTo>
                  <a:lnTo>
                    <a:pt x="291" y="577"/>
                  </a:lnTo>
                  <a:lnTo>
                    <a:pt x="276" y="583"/>
                  </a:lnTo>
                  <a:lnTo>
                    <a:pt x="273" y="594"/>
                  </a:lnTo>
                  <a:lnTo>
                    <a:pt x="260" y="597"/>
                  </a:lnTo>
                  <a:lnTo>
                    <a:pt x="264" y="650"/>
                  </a:lnTo>
                  <a:lnTo>
                    <a:pt x="249" y="656"/>
                  </a:lnTo>
                  <a:lnTo>
                    <a:pt x="237" y="664"/>
                  </a:lnTo>
                  <a:lnTo>
                    <a:pt x="231" y="680"/>
                  </a:lnTo>
                  <a:lnTo>
                    <a:pt x="219" y="683"/>
                  </a:lnTo>
                  <a:lnTo>
                    <a:pt x="213" y="694"/>
                  </a:lnTo>
                  <a:lnTo>
                    <a:pt x="206" y="709"/>
                  </a:lnTo>
                  <a:lnTo>
                    <a:pt x="192" y="707"/>
                  </a:lnTo>
                  <a:lnTo>
                    <a:pt x="178" y="709"/>
                  </a:lnTo>
                  <a:lnTo>
                    <a:pt x="154" y="719"/>
                  </a:lnTo>
                  <a:lnTo>
                    <a:pt x="133" y="697"/>
                  </a:lnTo>
                  <a:lnTo>
                    <a:pt x="123" y="700"/>
                  </a:lnTo>
                  <a:lnTo>
                    <a:pt x="114" y="706"/>
                  </a:lnTo>
                  <a:lnTo>
                    <a:pt x="100" y="697"/>
                  </a:lnTo>
                  <a:lnTo>
                    <a:pt x="85" y="691"/>
                  </a:lnTo>
                  <a:lnTo>
                    <a:pt x="70" y="713"/>
                  </a:lnTo>
                  <a:lnTo>
                    <a:pt x="54" y="713"/>
                  </a:lnTo>
                  <a:lnTo>
                    <a:pt x="42" y="701"/>
                  </a:lnTo>
                  <a:lnTo>
                    <a:pt x="39" y="698"/>
                  </a:lnTo>
                  <a:lnTo>
                    <a:pt x="12" y="694"/>
                  </a:lnTo>
                  <a:lnTo>
                    <a:pt x="0" y="668"/>
                  </a:lnTo>
                  <a:lnTo>
                    <a:pt x="10" y="652"/>
                  </a:lnTo>
                  <a:lnTo>
                    <a:pt x="19" y="636"/>
                  </a:lnTo>
                  <a:lnTo>
                    <a:pt x="19" y="630"/>
                  </a:lnTo>
                  <a:lnTo>
                    <a:pt x="9" y="612"/>
                  </a:lnTo>
                  <a:lnTo>
                    <a:pt x="31" y="586"/>
                  </a:lnTo>
                  <a:lnTo>
                    <a:pt x="43" y="577"/>
                  </a:lnTo>
                  <a:lnTo>
                    <a:pt x="51" y="510"/>
                  </a:lnTo>
                  <a:lnTo>
                    <a:pt x="84" y="484"/>
                  </a:lnTo>
                  <a:lnTo>
                    <a:pt x="103" y="478"/>
                  </a:lnTo>
                  <a:lnTo>
                    <a:pt x="73" y="426"/>
                  </a:lnTo>
                  <a:lnTo>
                    <a:pt x="43" y="426"/>
                  </a:lnTo>
                  <a:lnTo>
                    <a:pt x="40" y="408"/>
                  </a:lnTo>
                  <a:lnTo>
                    <a:pt x="43" y="388"/>
                  </a:lnTo>
                  <a:lnTo>
                    <a:pt x="55" y="355"/>
                  </a:lnTo>
                  <a:lnTo>
                    <a:pt x="54" y="340"/>
                  </a:lnTo>
                  <a:lnTo>
                    <a:pt x="45" y="319"/>
                  </a:lnTo>
                  <a:lnTo>
                    <a:pt x="39" y="297"/>
                  </a:lnTo>
                  <a:lnTo>
                    <a:pt x="31" y="280"/>
                  </a:lnTo>
                  <a:lnTo>
                    <a:pt x="40" y="253"/>
                  </a:lnTo>
                  <a:lnTo>
                    <a:pt x="69" y="255"/>
                  </a:lnTo>
                  <a:lnTo>
                    <a:pt x="132" y="228"/>
                  </a:lnTo>
                  <a:lnTo>
                    <a:pt x="142" y="226"/>
                  </a:lnTo>
                  <a:lnTo>
                    <a:pt x="157" y="237"/>
                  </a:lnTo>
                  <a:lnTo>
                    <a:pt x="174" y="246"/>
                  </a:lnTo>
                  <a:lnTo>
                    <a:pt x="186" y="258"/>
                  </a:lnTo>
                  <a:lnTo>
                    <a:pt x="200" y="285"/>
                  </a:lnTo>
                  <a:lnTo>
                    <a:pt x="216" y="297"/>
                  </a:lnTo>
                  <a:lnTo>
                    <a:pt x="233" y="301"/>
                  </a:lnTo>
                  <a:lnTo>
                    <a:pt x="243" y="298"/>
                  </a:lnTo>
                  <a:lnTo>
                    <a:pt x="252" y="291"/>
                  </a:lnTo>
                  <a:lnTo>
                    <a:pt x="255" y="282"/>
                  </a:lnTo>
                  <a:lnTo>
                    <a:pt x="257" y="255"/>
                  </a:lnTo>
                  <a:lnTo>
                    <a:pt x="264" y="235"/>
                  </a:lnTo>
                  <a:lnTo>
                    <a:pt x="278" y="220"/>
                  </a:lnTo>
                  <a:lnTo>
                    <a:pt x="302" y="211"/>
                  </a:lnTo>
                  <a:lnTo>
                    <a:pt x="311" y="202"/>
                  </a:lnTo>
                  <a:lnTo>
                    <a:pt x="303" y="186"/>
                  </a:lnTo>
                  <a:lnTo>
                    <a:pt x="299" y="144"/>
                  </a:lnTo>
                  <a:lnTo>
                    <a:pt x="300" y="137"/>
                  </a:lnTo>
                  <a:lnTo>
                    <a:pt x="297" y="126"/>
                  </a:lnTo>
                  <a:lnTo>
                    <a:pt x="311" y="128"/>
                  </a:lnTo>
                  <a:lnTo>
                    <a:pt x="320" y="132"/>
                  </a:lnTo>
                  <a:lnTo>
                    <a:pt x="330" y="138"/>
                  </a:lnTo>
                  <a:lnTo>
                    <a:pt x="341" y="138"/>
                  </a:lnTo>
                  <a:lnTo>
                    <a:pt x="351" y="126"/>
                  </a:lnTo>
                  <a:lnTo>
                    <a:pt x="369" y="117"/>
                  </a:lnTo>
                  <a:lnTo>
                    <a:pt x="386" y="105"/>
                  </a:lnTo>
                  <a:lnTo>
                    <a:pt x="401" y="75"/>
                  </a:lnTo>
                  <a:lnTo>
                    <a:pt x="425" y="69"/>
                  </a:lnTo>
                  <a:lnTo>
                    <a:pt x="434" y="63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74" y="69"/>
                  </a:lnTo>
                  <a:lnTo>
                    <a:pt x="471" y="57"/>
                  </a:lnTo>
                  <a:lnTo>
                    <a:pt x="471" y="50"/>
                  </a:lnTo>
                  <a:lnTo>
                    <a:pt x="494" y="14"/>
                  </a:lnTo>
                  <a:lnTo>
                    <a:pt x="507" y="12"/>
                  </a:lnTo>
                  <a:lnTo>
                    <a:pt x="531" y="20"/>
                  </a:lnTo>
                  <a:lnTo>
                    <a:pt x="542" y="17"/>
                  </a:lnTo>
                  <a:lnTo>
                    <a:pt x="549" y="3"/>
                  </a:lnTo>
                  <a:lnTo>
                    <a:pt x="555" y="0"/>
                  </a:lnTo>
                  <a:lnTo>
                    <a:pt x="567" y="2"/>
                  </a:lnTo>
                  <a:lnTo>
                    <a:pt x="599" y="18"/>
                  </a:lnTo>
                  <a:lnTo>
                    <a:pt x="609" y="18"/>
                  </a:lnTo>
                  <a:lnTo>
                    <a:pt x="606" y="56"/>
                  </a:lnTo>
                  <a:lnTo>
                    <a:pt x="609" y="72"/>
                  </a:lnTo>
                  <a:lnTo>
                    <a:pt x="623" y="78"/>
                  </a:lnTo>
                  <a:lnTo>
                    <a:pt x="645" y="81"/>
                  </a:lnTo>
                  <a:lnTo>
                    <a:pt x="657" y="92"/>
                  </a:lnTo>
                  <a:lnTo>
                    <a:pt x="668" y="108"/>
                  </a:lnTo>
                  <a:lnTo>
                    <a:pt x="684" y="122"/>
                  </a:lnTo>
                  <a:lnTo>
                    <a:pt x="704" y="125"/>
                  </a:lnTo>
                  <a:lnTo>
                    <a:pt x="715" y="137"/>
                  </a:lnTo>
                  <a:lnTo>
                    <a:pt x="718" y="150"/>
                  </a:lnTo>
                  <a:lnTo>
                    <a:pt x="725" y="152"/>
                  </a:lnTo>
                  <a:lnTo>
                    <a:pt x="731" y="183"/>
                  </a:lnTo>
                  <a:lnTo>
                    <a:pt x="742" y="202"/>
                  </a:lnTo>
                  <a:lnTo>
                    <a:pt x="773" y="219"/>
                  </a:lnTo>
                  <a:lnTo>
                    <a:pt x="764" y="223"/>
                  </a:lnTo>
                  <a:lnTo>
                    <a:pt x="754" y="223"/>
                  </a:lnTo>
                  <a:lnTo>
                    <a:pt x="746" y="231"/>
                  </a:lnTo>
                  <a:lnTo>
                    <a:pt x="743" y="252"/>
                  </a:lnTo>
                  <a:lnTo>
                    <a:pt x="736" y="267"/>
                  </a:lnTo>
                  <a:lnTo>
                    <a:pt x="713" y="268"/>
                  </a:lnTo>
                  <a:lnTo>
                    <a:pt x="709" y="280"/>
                  </a:lnTo>
                  <a:lnTo>
                    <a:pt x="727" y="304"/>
                  </a:lnTo>
                  <a:lnTo>
                    <a:pt x="715" y="321"/>
                  </a:lnTo>
                  <a:lnTo>
                    <a:pt x="695" y="342"/>
                  </a:lnTo>
                  <a:lnTo>
                    <a:pt x="675" y="301"/>
                  </a:lnTo>
                  <a:lnTo>
                    <a:pt x="672" y="322"/>
                  </a:lnTo>
                  <a:lnTo>
                    <a:pt x="650" y="354"/>
                  </a:lnTo>
                  <a:lnTo>
                    <a:pt x="647" y="369"/>
                  </a:lnTo>
                  <a:lnTo>
                    <a:pt x="648" y="384"/>
                  </a:lnTo>
                  <a:lnTo>
                    <a:pt x="651" y="436"/>
                  </a:lnTo>
                  <a:lnTo>
                    <a:pt x="648" y="450"/>
                  </a:lnTo>
                  <a:lnTo>
                    <a:pt x="633" y="474"/>
                  </a:lnTo>
                  <a:lnTo>
                    <a:pt x="632" y="484"/>
                  </a:lnTo>
                  <a:lnTo>
                    <a:pt x="621" y="499"/>
                  </a:lnTo>
                  <a:lnTo>
                    <a:pt x="617" y="510"/>
                  </a:lnTo>
                  <a:lnTo>
                    <a:pt x="608" y="561"/>
                  </a:lnTo>
                  <a:lnTo>
                    <a:pt x="609" y="567"/>
                  </a:lnTo>
                  <a:lnTo>
                    <a:pt x="617" y="586"/>
                  </a:lnTo>
                  <a:lnTo>
                    <a:pt x="605" y="615"/>
                  </a:lnTo>
                  <a:lnTo>
                    <a:pt x="597" y="645"/>
                  </a:lnTo>
                  <a:lnTo>
                    <a:pt x="596" y="676"/>
                  </a:lnTo>
                  <a:lnTo>
                    <a:pt x="599" y="689"/>
                  </a:lnTo>
                  <a:lnTo>
                    <a:pt x="608" y="697"/>
                  </a:lnTo>
                  <a:lnTo>
                    <a:pt x="606" y="712"/>
                  </a:lnTo>
                  <a:lnTo>
                    <a:pt x="606" y="724"/>
                  </a:lnTo>
                  <a:lnTo>
                    <a:pt x="581" y="724"/>
                  </a:lnTo>
                  <a:lnTo>
                    <a:pt x="552" y="704"/>
                  </a:lnTo>
                  <a:lnTo>
                    <a:pt x="534" y="700"/>
                  </a:lnTo>
                  <a:lnTo>
                    <a:pt x="522" y="689"/>
                  </a:lnTo>
                  <a:lnTo>
                    <a:pt x="512" y="673"/>
                  </a:lnTo>
                  <a:lnTo>
                    <a:pt x="479" y="667"/>
                  </a:lnTo>
                  <a:lnTo>
                    <a:pt x="462" y="650"/>
                  </a:lnTo>
                  <a:lnTo>
                    <a:pt x="453" y="633"/>
                  </a:lnTo>
                  <a:lnTo>
                    <a:pt x="446" y="612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687" y="2844"/>
              <a:ext cx="1739" cy="798"/>
            </a:xfrm>
            <a:custGeom>
              <a:avLst/>
              <a:gdLst>
                <a:gd name="T0" fmla="*/ 16 w 2012"/>
                <a:gd name="T1" fmla="*/ 6 h 975"/>
                <a:gd name="T2" fmla="*/ 12 w 2012"/>
                <a:gd name="T3" fmla="*/ 6 h 975"/>
                <a:gd name="T4" fmla="*/ 10 w 2012"/>
                <a:gd name="T5" fmla="*/ 7 h 975"/>
                <a:gd name="T6" fmla="*/ 8 w 2012"/>
                <a:gd name="T7" fmla="*/ 6 h 975"/>
                <a:gd name="T8" fmla="*/ 8 w 2012"/>
                <a:gd name="T9" fmla="*/ 6 h 975"/>
                <a:gd name="T10" fmla="*/ 6 w 2012"/>
                <a:gd name="T11" fmla="*/ 6 h 975"/>
                <a:gd name="T12" fmla="*/ 3 w 2012"/>
                <a:gd name="T13" fmla="*/ 5 h 975"/>
                <a:gd name="T14" fmla="*/ 3 w 2012"/>
                <a:gd name="T15" fmla="*/ 5 h 975"/>
                <a:gd name="T16" fmla="*/ 3 w 2012"/>
                <a:gd name="T17" fmla="*/ 4 h 975"/>
                <a:gd name="T18" fmla="*/ 0 w 2012"/>
                <a:gd name="T19" fmla="*/ 3 h 975"/>
                <a:gd name="T20" fmla="*/ 3 w 2012"/>
                <a:gd name="T21" fmla="*/ 2 h 975"/>
                <a:gd name="T22" fmla="*/ 3 w 2012"/>
                <a:gd name="T23" fmla="*/ 2 h 975"/>
                <a:gd name="T24" fmla="*/ 5 w 2012"/>
                <a:gd name="T25" fmla="*/ 2 h 975"/>
                <a:gd name="T26" fmla="*/ 9 w 2012"/>
                <a:gd name="T27" fmla="*/ 2 h 975"/>
                <a:gd name="T28" fmla="*/ 12 w 2012"/>
                <a:gd name="T29" fmla="*/ 2 h 975"/>
                <a:gd name="T30" fmla="*/ 12 w 2012"/>
                <a:gd name="T31" fmla="*/ 2 h 975"/>
                <a:gd name="T32" fmla="*/ 15 w 2012"/>
                <a:gd name="T33" fmla="*/ 2 h 975"/>
                <a:gd name="T34" fmla="*/ 18 w 2012"/>
                <a:gd name="T35" fmla="*/ 2 h 975"/>
                <a:gd name="T36" fmla="*/ 19 w 2012"/>
                <a:gd name="T37" fmla="*/ 2 h 975"/>
                <a:gd name="T38" fmla="*/ 22 w 2012"/>
                <a:gd name="T39" fmla="*/ 2 h 975"/>
                <a:gd name="T40" fmla="*/ 22 w 2012"/>
                <a:gd name="T41" fmla="*/ 2 h 975"/>
                <a:gd name="T42" fmla="*/ 22 w 2012"/>
                <a:gd name="T43" fmla="*/ 2 h 975"/>
                <a:gd name="T44" fmla="*/ 22 w 2012"/>
                <a:gd name="T45" fmla="*/ 1 h 975"/>
                <a:gd name="T46" fmla="*/ 25 w 2012"/>
                <a:gd name="T47" fmla="*/ 2 h 975"/>
                <a:gd name="T48" fmla="*/ 26 w 2012"/>
                <a:gd name="T49" fmla="*/ 2 h 975"/>
                <a:gd name="T50" fmla="*/ 30 w 2012"/>
                <a:gd name="T51" fmla="*/ 2 h 975"/>
                <a:gd name="T52" fmla="*/ 34 w 2012"/>
                <a:gd name="T53" fmla="*/ 2 h 975"/>
                <a:gd name="T54" fmla="*/ 40 w 2012"/>
                <a:gd name="T55" fmla="*/ 2 h 975"/>
                <a:gd name="T56" fmla="*/ 42 w 2012"/>
                <a:gd name="T57" fmla="*/ 2 h 975"/>
                <a:gd name="T58" fmla="*/ 45 w 2012"/>
                <a:gd name="T59" fmla="*/ 2 h 975"/>
                <a:gd name="T60" fmla="*/ 49 w 2012"/>
                <a:gd name="T61" fmla="*/ 2 h 975"/>
                <a:gd name="T62" fmla="*/ 51 w 2012"/>
                <a:gd name="T63" fmla="*/ 3 h 975"/>
                <a:gd name="T64" fmla="*/ 54 w 2012"/>
                <a:gd name="T65" fmla="*/ 4 h 975"/>
                <a:gd name="T66" fmla="*/ 57 w 2012"/>
                <a:gd name="T67" fmla="*/ 4 h 975"/>
                <a:gd name="T68" fmla="*/ 60 w 2012"/>
                <a:gd name="T69" fmla="*/ 4 h 975"/>
                <a:gd name="T70" fmla="*/ 60 w 2012"/>
                <a:gd name="T71" fmla="*/ 5 h 975"/>
                <a:gd name="T72" fmla="*/ 60 w 2012"/>
                <a:gd name="T73" fmla="*/ 6 h 975"/>
                <a:gd name="T74" fmla="*/ 59 w 2012"/>
                <a:gd name="T75" fmla="*/ 6 h 975"/>
                <a:gd name="T76" fmla="*/ 55 w 2012"/>
                <a:gd name="T77" fmla="*/ 6 h 975"/>
                <a:gd name="T78" fmla="*/ 54 w 2012"/>
                <a:gd name="T79" fmla="*/ 5 h 975"/>
                <a:gd name="T80" fmla="*/ 51 w 2012"/>
                <a:gd name="T81" fmla="*/ 5 h 975"/>
                <a:gd name="T82" fmla="*/ 51 w 2012"/>
                <a:gd name="T83" fmla="*/ 6 h 975"/>
                <a:gd name="T84" fmla="*/ 49 w 2012"/>
                <a:gd name="T85" fmla="*/ 6 h 975"/>
                <a:gd name="T86" fmla="*/ 47 w 2012"/>
                <a:gd name="T87" fmla="*/ 6 h 975"/>
                <a:gd name="T88" fmla="*/ 47 w 2012"/>
                <a:gd name="T89" fmla="*/ 6 h 975"/>
                <a:gd name="T90" fmla="*/ 45 w 2012"/>
                <a:gd name="T91" fmla="*/ 6 h 975"/>
                <a:gd name="T92" fmla="*/ 45 w 2012"/>
                <a:gd name="T93" fmla="*/ 7 h 975"/>
                <a:gd name="T94" fmla="*/ 41 w 2012"/>
                <a:gd name="T95" fmla="*/ 7 h 975"/>
                <a:gd name="T96" fmla="*/ 41 w 2012"/>
                <a:gd name="T97" fmla="*/ 7 h 975"/>
                <a:gd name="T98" fmla="*/ 38 w 2012"/>
                <a:gd name="T99" fmla="*/ 7 h 975"/>
                <a:gd name="T100" fmla="*/ 35 w 2012"/>
                <a:gd name="T101" fmla="*/ 6 h 975"/>
                <a:gd name="T102" fmla="*/ 34 w 2012"/>
                <a:gd name="T103" fmla="*/ 6 h 975"/>
                <a:gd name="T104" fmla="*/ 31 w 2012"/>
                <a:gd name="T105" fmla="*/ 6 h 975"/>
                <a:gd name="T106" fmla="*/ 30 w 2012"/>
                <a:gd name="T107" fmla="*/ 6 h 975"/>
                <a:gd name="T108" fmla="*/ 26 w 2012"/>
                <a:gd name="T109" fmla="*/ 6 h 975"/>
                <a:gd name="T110" fmla="*/ 25 w 2012"/>
                <a:gd name="T111" fmla="*/ 6 h 975"/>
                <a:gd name="T112" fmla="*/ 25 w 2012"/>
                <a:gd name="T113" fmla="*/ 7 h 975"/>
                <a:gd name="T114" fmla="*/ 22 w 2012"/>
                <a:gd name="T115" fmla="*/ 7 h 975"/>
                <a:gd name="T116" fmla="*/ 19 w 2012"/>
                <a:gd name="T117" fmla="*/ 7 h 9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12"/>
                <a:gd name="T178" fmla="*/ 0 h 975"/>
                <a:gd name="T179" fmla="*/ 2012 w 2012"/>
                <a:gd name="T180" fmla="*/ 975 h 9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12" h="975">
                  <a:moveTo>
                    <a:pt x="545" y="927"/>
                  </a:moveTo>
                  <a:lnTo>
                    <a:pt x="545" y="912"/>
                  </a:lnTo>
                  <a:lnTo>
                    <a:pt x="547" y="896"/>
                  </a:lnTo>
                  <a:lnTo>
                    <a:pt x="544" y="882"/>
                  </a:lnTo>
                  <a:lnTo>
                    <a:pt x="524" y="863"/>
                  </a:lnTo>
                  <a:lnTo>
                    <a:pt x="514" y="803"/>
                  </a:lnTo>
                  <a:lnTo>
                    <a:pt x="509" y="793"/>
                  </a:lnTo>
                  <a:lnTo>
                    <a:pt x="511" y="767"/>
                  </a:lnTo>
                  <a:lnTo>
                    <a:pt x="485" y="763"/>
                  </a:lnTo>
                  <a:lnTo>
                    <a:pt x="472" y="760"/>
                  </a:lnTo>
                  <a:lnTo>
                    <a:pt x="425" y="787"/>
                  </a:lnTo>
                  <a:lnTo>
                    <a:pt x="422" y="805"/>
                  </a:lnTo>
                  <a:lnTo>
                    <a:pt x="418" y="815"/>
                  </a:lnTo>
                  <a:lnTo>
                    <a:pt x="395" y="845"/>
                  </a:lnTo>
                  <a:lnTo>
                    <a:pt x="386" y="849"/>
                  </a:lnTo>
                  <a:lnTo>
                    <a:pt x="380" y="837"/>
                  </a:lnTo>
                  <a:lnTo>
                    <a:pt x="367" y="840"/>
                  </a:lnTo>
                  <a:lnTo>
                    <a:pt x="365" y="832"/>
                  </a:lnTo>
                  <a:lnTo>
                    <a:pt x="355" y="829"/>
                  </a:lnTo>
                  <a:lnTo>
                    <a:pt x="350" y="820"/>
                  </a:lnTo>
                  <a:lnTo>
                    <a:pt x="341" y="821"/>
                  </a:lnTo>
                  <a:lnTo>
                    <a:pt x="326" y="812"/>
                  </a:lnTo>
                  <a:lnTo>
                    <a:pt x="305" y="808"/>
                  </a:lnTo>
                  <a:lnTo>
                    <a:pt x="280" y="802"/>
                  </a:lnTo>
                  <a:lnTo>
                    <a:pt x="259" y="799"/>
                  </a:lnTo>
                  <a:lnTo>
                    <a:pt x="226" y="802"/>
                  </a:lnTo>
                  <a:lnTo>
                    <a:pt x="227" y="787"/>
                  </a:lnTo>
                  <a:lnTo>
                    <a:pt x="239" y="736"/>
                  </a:lnTo>
                  <a:lnTo>
                    <a:pt x="247" y="727"/>
                  </a:lnTo>
                  <a:lnTo>
                    <a:pt x="245" y="713"/>
                  </a:lnTo>
                  <a:lnTo>
                    <a:pt x="230" y="700"/>
                  </a:lnTo>
                  <a:lnTo>
                    <a:pt x="229" y="691"/>
                  </a:lnTo>
                  <a:lnTo>
                    <a:pt x="236" y="671"/>
                  </a:lnTo>
                  <a:lnTo>
                    <a:pt x="229" y="650"/>
                  </a:lnTo>
                  <a:lnTo>
                    <a:pt x="214" y="664"/>
                  </a:lnTo>
                  <a:lnTo>
                    <a:pt x="200" y="677"/>
                  </a:lnTo>
                  <a:lnTo>
                    <a:pt x="179" y="688"/>
                  </a:lnTo>
                  <a:lnTo>
                    <a:pt x="173" y="679"/>
                  </a:lnTo>
                  <a:lnTo>
                    <a:pt x="161" y="668"/>
                  </a:lnTo>
                  <a:lnTo>
                    <a:pt x="147" y="662"/>
                  </a:lnTo>
                  <a:lnTo>
                    <a:pt x="126" y="668"/>
                  </a:lnTo>
                  <a:lnTo>
                    <a:pt x="122" y="652"/>
                  </a:lnTo>
                  <a:lnTo>
                    <a:pt x="108" y="638"/>
                  </a:lnTo>
                  <a:lnTo>
                    <a:pt x="104" y="629"/>
                  </a:lnTo>
                  <a:lnTo>
                    <a:pt x="95" y="619"/>
                  </a:lnTo>
                  <a:lnTo>
                    <a:pt x="93" y="610"/>
                  </a:lnTo>
                  <a:lnTo>
                    <a:pt x="80" y="586"/>
                  </a:lnTo>
                  <a:lnTo>
                    <a:pt x="65" y="571"/>
                  </a:lnTo>
                  <a:lnTo>
                    <a:pt x="62" y="536"/>
                  </a:lnTo>
                  <a:lnTo>
                    <a:pt x="51" y="508"/>
                  </a:lnTo>
                  <a:lnTo>
                    <a:pt x="38" y="488"/>
                  </a:lnTo>
                  <a:lnTo>
                    <a:pt x="35" y="476"/>
                  </a:lnTo>
                  <a:lnTo>
                    <a:pt x="30" y="470"/>
                  </a:lnTo>
                  <a:lnTo>
                    <a:pt x="20" y="464"/>
                  </a:lnTo>
                  <a:lnTo>
                    <a:pt x="20" y="457"/>
                  </a:lnTo>
                  <a:lnTo>
                    <a:pt x="14" y="443"/>
                  </a:lnTo>
                  <a:lnTo>
                    <a:pt x="8" y="434"/>
                  </a:lnTo>
                  <a:lnTo>
                    <a:pt x="8" y="415"/>
                  </a:lnTo>
                  <a:lnTo>
                    <a:pt x="5" y="389"/>
                  </a:lnTo>
                  <a:lnTo>
                    <a:pt x="0" y="371"/>
                  </a:lnTo>
                  <a:lnTo>
                    <a:pt x="0" y="334"/>
                  </a:lnTo>
                  <a:lnTo>
                    <a:pt x="35" y="312"/>
                  </a:lnTo>
                  <a:lnTo>
                    <a:pt x="48" y="306"/>
                  </a:lnTo>
                  <a:lnTo>
                    <a:pt x="62" y="285"/>
                  </a:lnTo>
                  <a:lnTo>
                    <a:pt x="81" y="280"/>
                  </a:lnTo>
                  <a:lnTo>
                    <a:pt x="104" y="267"/>
                  </a:lnTo>
                  <a:lnTo>
                    <a:pt x="108" y="246"/>
                  </a:lnTo>
                  <a:lnTo>
                    <a:pt x="107" y="235"/>
                  </a:lnTo>
                  <a:lnTo>
                    <a:pt x="93" y="211"/>
                  </a:lnTo>
                  <a:lnTo>
                    <a:pt x="87" y="208"/>
                  </a:lnTo>
                  <a:lnTo>
                    <a:pt x="93" y="190"/>
                  </a:lnTo>
                  <a:lnTo>
                    <a:pt x="93" y="174"/>
                  </a:lnTo>
                  <a:lnTo>
                    <a:pt x="104" y="169"/>
                  </a:lnTo>
                  <a:lnTo>
                    <a:pt x="122" y="174"/>
                  </a:lnTo>
                  <a:lnTo>
                    <a:pt x="134" y="172"/>
                  </a:lnTo>
                  <a:lnTo>
                    <a:pt x="143" y="168"/>
                  </a:lnTo>
                  <a:lnTo>
                    <a:pt x="156" y="177"/>
                  </a:lnTo>
                  <a:lnTo>
                    <a:pt x="170" y="195"/>
                  </a:lnTo>
                  <a:lnTo>
                    <a:pt x="190" y="231"/>
                  </a:lnTo>
                  <a:lnTo>
                    <a:pt x="221" y="253"/>
                  </a:lnTo>
                  <a:lnTo>
                    <a:pt x="239" y="270"/>
                  </a:lnTo>
                  <a:lnTo>
                    <a:pt x="260" y="291"/>
                  </a:lnTo>
                  <a:lnTo>
                    <a:pt x="278" y="295"/>
                  </a:lnTo>
                  <a:lnTo>
                    <a:pt x="289" y="295"/>
                  </a:lnTo>
                  <a:lnTo>
                    <a:pt x="319" y="289"/>
                  </a:lnTo>
                  <a:lnTo>
                    <a:pt x="361" y="286"/>
                  </a:lnTo>
                  <a:lnTo>
                    <a:pt x="388" y="294"/>
                  </a:lnTo>
                  <a:lnTo>
                    <a:pt x="401" y="307"/>
                  </a:lnTo>
                  <a:lnTo>
                    <a:pt x="410" y="297"/>
                  </a:lnTo>
                  <a:lnTo>
                    <a:pt x="415" y="289"/>
                  </a:lnTo>
                  <a:lnTo>
                    <a:pt x="415" y="280"/>
                  </a:lnTo>
                  <a:lnTo>
                    <a:pt x="409" y="273"/>
                  </a:lnTo>
                  <a:lnTo>
                    <a:pt x="400" y="271"/>
                  </a:lnTo>
                  <a:lnTo>
                    <a:pt x="398" y="265"/>
                  </a:lnTo>
                  <a:lnTo>
                    <a:pt x="400" y="261"/>
                  </a:lnTo>
                  <a:lnTo>
                    <a:pt x="412" y="249"/>
                  </a:lnTo>
                  <a:lnTo>
                    <a:pt x="437" y="250"/>
                  </a:lnTo>
                  <a:lnTo>
                    <a:pt x="452" y="250"/>
                  </a:lnTo>
                  <a:lnTo>
                    <a:pt x="467" y="244"/>
                  </a:lnTo>
                  <a:lnTo>
                    <a:pt x="482" y="231"/>
                  </a:lnTo>
                  <a:lnTo>
                    <a:pt x="499" y="201"/>
                  </a:lnTo>
                  <a:lnTo>
                    <a:pt x="508" y="198"/>
                  </a:lnTo>
                  <a:lnTo>
                    <a:pt x="515" y="198"/>
                  </a:lnTo>
                  <a:lnTo>
                    <a:pt x="538" y="204"/>
                  </a:lnTo>
                  <a:lnTo>
                    <a:pt x="565" y="208"/>
                  </a:lnTo>
                  <a:lnTo>
                    <a:pt x="583" y="205"/>
                  </a:lnTo>
                  <a:lnTo>
                    <a:pt x="592" y="198"/>
                  </a:lnTo>
                  <a:lnTo>
                    <a:pt x="595" y="192"/>
                  </a:lnTo>
                  <a:lnTo>
                    <a:pt x="598" y="172"/>
                  </a:lnTo>
                  <a:lnTo>
                    <a:pt x="598" y="147"/>
                  </a:lnTo>
                  <a:lnTo>
                    <a:pt x="598" y="127"/>
                  </a:lnTo>
                  <a:lnTo>
                    <a:pt x="599" y="114"/>
                  </a:lnTo>
                  <a:lnTo>
                    <a:pt x="605" y="97"/>
                  </a:lnTo>
                  <a:lnTo>
                    <a:pt x="611" y="88"/>
                  </a:lnTo>
                  <a:lnTo>
                    <a:pt x="644" y="63"/>
                  </a:lnTo>
                  <a:lnTo>
                    <a:pt x="659" y="87"/>
                  </a:lnTo>
                  <a:lnTo>
                    <a:pt x="674" y="108"/>
                  </a:lnTo>
                  <a:lnTo>
                    <a:pt x="689" y="120"/>
                  </a:lnTo>
                  <a:lnTo>
                    <a:pt x="696" y="118"/>
                  </a:lnTo>
                  <a:lnTo>
                    <a:pt x="703" y="118"/>
                  </a:lnTo>
                  <a:lnTo>
                    <a:pt x="712" y="126"/>
                  </a:lnTo>
                  <a:lnTo>
                    <a:pt x="717" y="126"/>
                  </a:lnTo>
                  <a:lnTo>
                    <a:pt x="721" y="118"/>
                  </a:lnTo>
                  <a:lnTo>
                    <a:pt x="721" y="108"/>
                  </a:lnTo>
                  <a:lnTo>
                    <a:pt x="720" y="91"/>
                  </a:lnTo>
                  <a:lnTo>
                    <a:pt x="721" y="84"/>
                  </a:lnTo>
                  <a:lnTo>
                    <a:pt x="724" y="82"/>
                  </a:lnTo>
                  <a:lnTo>
                    <a:pt x="732" y="79"/>
                  </a:lnTo>
                  <a:lnTo>
                    <a:pt x="735" y="76"/>
                  </a:lnTo>
                  <a:lnTo>
                    <a:pt x="736" y="69"/>
                  </a:lnTo>
                  <a:lnTo>
                    <a:pt x="733" y="63"/>
                  </a:lnTo>
                  <a:lnTo>
                    <a:pt x="723" y="51"/>
                  </a:lnTo>
                  <a:lnTo>
                    <a:pt x="718" y="28"/>
                  </a:lnTo>
                  <a:lnTo>
                    <a:pt x="721" y="22"/>
                  </a:lnTo>
                  <a:lnTo>
                    <a:pt x="726" y="21"/>
                  </a:lnTo>
                  <a:lnTo>
                    <a:pt x="733" y="19"/>
                  </a:lnTo>
                  <a:lnTo>
                    <a:pt x="741" y="7"/>
                  </a:lnTo>
                  <a:lnTo>
                    <a:pt x="753" y="1"/>
                  </a:lnTo>
                  <a:lnTo>
                    <a:pt x="771" y="0"/>
                  </a:lnTo>
                  <a:lnTo>
                    <a:pt x="792" y="6"/>
                  </a:lnTo>
                  <a:lnTo>
                    <a:pt x="804" y="18"/>
                  </a:lnTo>
                  <a:lnTo>
                    <a:pt x="828" y="54"/>
                  </a:lnTo>
                  <a:lnTo>
                    <a:pt x="837" y="94"/>
                  </a:lnTo>
                  <a:lnTo>
                    <a:pt x="834" y="126"/>
                  </a:lnTo>
                  <a:lnTo>
                    <a:pt x="841" y="130"/>
                  </a:lnTo>
                  <a:lnTo>
                    <a:pt x="846" y="136"/>
                  </a:lnTo>
                  <a:lnTo>
                    <a:pt x="847" y="151"/>
                  </a:lnTo>
                  <a:lnTo>
                    <a:pt x="859" y="153"/>
                  </a:lnTo>
                  <a:lnTo>
                    <a:pt x="868" y="166"/>
                  </a:lnTo>
                  <a:lnTo>
                    <a:pt x="882" y="202"/>
                  </a:lnTo>
                  <a:lnTo>
                    <a:pt x="910" y="256"/>
                  </a:lnTo>
                  <a:lnTo>
                    <a:pt x="915" y="274"/>
                  </a:lnTo>
                  <a:lnTo>
                    <a:pt x="927" y="292"/>
                  </a:lnTo>
                  <a:lnTo>
                    <a:pt x="939" y="300"/>
                  </a:lnTo>
                  <a:lnTo>
                    <a:pt x="957" y="298"/>
                  </a:lnTo>
                  <a:lnTo>
                    <a:pt x="978" y="292"/>
                  </a:lnTo>
                  <a:lnTo>
                    <a:pt x="997" y="292"/>
                  </a:lnTo>
                  <a:lnTo>
                    <a:pt x="1026" y="306"/>
                  </a:lnTo>
                  <a:lnTo>
                    <a:pt x="1048" y="321"/>
                  </a:lnTo>
                  <a:lnTo>
                    <a:pt x="1066" y="327"/>
                  </a:lnTo>
                  <a:lnTo>
                    <a:pt x="1089" y="330"/>
                  </a:lnTo>
                  <a:lnTo>
                    <a:pt x="1104" y="330"/>
                  </a:lnTo>
                  <a:lnTo>
                    <a:pt x="1122" y="325"/>
                  </a:lnTo>
                  <a:lnTo>
                    <a:pt x="1171" y="306"/>
                  </a:lnTo>
                  <a:lnTo>
                    <a:pt x="1195" y="301"/>
                  </a:lnTo>
                  <a:lnTo>
                    <a:pt x="1242" y="291"/>
                  </a:lnTo>
                  <a:lnTo>
                    <a:pt x="1265" y="282"/>
                  </a:lnTo>
                  <a:lnTo>
                    <a:pt x="1311" y="252"/>
                  </a:lnTo>
                  <a:lnTo>
                    <a:pt x="1328" y="246"/>
                  </a:lnTo>
                  <a:lnTo>
                    <a:pt x="1358" y="246"/>
                  </a:lnTo>
                  <a:lnTo>
                    <a:pt x="1371" y="244"/>
                  </a:lnTo>
                  <a:lnTo>
                    <a:pt x="1380" y="240"/>
                  </a:lnTo>
                  <a:lnTo>
                    <a:pt x="1386" y="229"/>
                  </a:lnTo>
                  <a:lnTo>
                    <a:pt x="1395" y="226"/>
                  </a:lnTo>
                  <a:lnTo>
                    <a:pt x="1421" y="235"/>
                  </a:lnTo>
                  <a:lnTo>
                    <a:pt x="1439" y="238"/>
                  </a:lnTo>
                  <a:lnTo>
                    <a:pt x="1446" y="244"/>
                  </a:lnTo>
                  <a:lnTo>
                    <a:pt x="1457" y="258"/>
                  </a:lnTo>
                  <a:lnTo>
                    <a:pt x="1466" y="280"/>
                  </a:lnTo>
                  <a:lnTo>
                    <a:pt x="1476" y="291"/>
                  </a:lnTo>
                  <a:lnTo>
                    <a:pt x="1491" y="295"/>
                  </a:lnTo>
                  <a:lnTo>
                    <a:pt x="1518" y="294"/>
                  </a:lnTo>
                  <a:lnTo>
                    <a:pt x="1538" y="295"/>
                  </a:lnTo>
                  <a:lnTo>
                    <a:pt x="1574" y="310"/>
                  </a:lnTo>
                  <a:lnTo>
                    <a:pt x="1613" y="340"/>
                  </a:lnTo>
                  <a:lnTo>
                    <a:pt x="1626" y="343"/>
                  </a:lnTo>
                  <a:lnTo>
                    <a:pt x="1661" y="343"/>
                  </a:lnTo>
                  <a:lnTo>
                    <a:pt x="1668" y="346"/>
                  </a:lnTo>
                  <a:lnTo>
                    <a:pt x="1674" y="353"/>
                  </a:lnTo>
                  <a:lnTo>
                    <a:pt x="1677" y="365"/>
                  </a:lnTo>
                  <a:lnTo>
                    <a:pt x="1676" y="388"/>
                  </a:lnTo>
                  <a:lnTo>
                    <a:pt x="1679" y="400"/>
                  </a:lnTo>
                  <a:lnTo>
                    <a:pt x="1701" y="416"/>
                  </a:lnTo>
                  <a:lnTo>
                    <a:pt x="1714" y="428"/>
                  </a:lnTo>
                  <a:lnTo>
                    <a:pt x="1723" y="446"/>
                  </a:lnTo>
                  <a:lnTo>
                    <a:pt x="1726" y="460"/>
                  </a:lnTo>
                  <a:lnTo>
                    <a:pt x="1744" y="472"/>
                  </a:lnTo>
                  <a:lnTo>
                    <a:pt x="1769" y="469"/>
                  </a:lnTo>
                  <a:lnTo>
                    <a:pt x="1787" y="461"/>
                  </a:lnTo>
                  <a:lnTo>
                    <a:pt x="1811" y="446"/>
                  </a:lnTo>
                  <a:lnTo>
                    <a:pt x="1826" y="442"/>
                  </a:lnTo>
                  <a:lnTo>
                    <a:pt x="1859" y="442"/>
                  </a:lnTo>
                  <a:lnTo>
                    <a:pt x="1868" y="451"/>
                  </a:lnTo>
                  <a:lnTo>
                    <a:pt x="1885" y="460"/>
                  </a:lnTo>
                  <a:lnTo>
                    <a:pt x="1907" y="461"/>
                  </a:lnTo>
                  <a:lnTo>
                    <a:pt x="1922" y="467"/>
                  </a:lnTo>
                  <a:lnTo>
                    <a:pt x="1939" y="482"/>
                  </a:lnTo>
                  <a:lnTo>
                    <a:pt x="1952" y="496"/>
                  </a:lnTo>
                  <a:lnTo>
                    <a:pt x="1982" y="508"/>
                  </a:lnTo>
                  <a:lnTo>
                    <a:pt x="1990" y="526"/>
                  </a:lnTo>
                  <a:lnTo>
                    <a:pt x="1991" y="556"/>
                  </a:lnTo>
                  <a:lnTo>
                    <a:pt x="2012" y="589"/>
                  </a:lnTo>
                  <a:lnTo>
                    <a:pt x="2000" y="601"/>
                  </a:lnTo>
                  <a:lnTo>
                    <a:pt x="1994" y="598"/>
                  </a:lnTo>
                  <a:lnTo>
                    <a:pt x="1987" y="604"/>
                  </a:lnTo>
                  <a:lnTo>
                    <a:pt x="1988" y="616"/>
                  </a:lnTo>
                  <a:lnTo>
                    <a:pt x="1988" y="629"/>
                  </a:lnTo>
                  <a:lnTo>
                    <a:pt x="1994" y="641"/>
                  </a:lnTo>
                  <a:lnTo>
                    <a:pt x="1988" y="649"/>
                  </a:lnTo>
                  <a:lnTo>
                    <a:pt x="1981" y="647"/>
                  </a:lnTo>
                  <a:lnTo>
                    <a:pt x="1981" y="655"/>
                  </a:lnTo>
                  <a:lnTo>
                    <a:pt x="1972" y="665"/>
                  </a:lnTo>
                  <a:lnTo>
                    <a:pt x="1973" y="677"/>
                  </a:lnTo>
                  <a:lnTo>
                    <a:pt x="1970" y="692"/>
                  </a:lnTo>
                  <a:lnTo>
                    <a:pt x="1960" y="704"/>
                  </a:lnTo>
                  <a:lnTo>
                    <a:pt x="1948" y="698"/>
                  </a:lnTo>
                  <a:lnTo>
                    <a:pt x="1937" y="709"/>
                  </a:lnTo>
                  <a:lnTo>
                    <a:pt x="1931" y="728"/>
                  </a:lnTo>
                  <a:lnTo>
                    <a:pt x="1910" y="719"/>
                  </a:lnTo>
                  <a:lnTo>
                    <a:pt x="1898" y="724"/>
                  </a:lnTo>
                  <a:lnTo>
                    <a:pt x="1885" y="710"/>
                  </a:lnTo>
                  <a:lnTo>
                    <a:pt x="1856" y="703"/>
                  </a:lnTo>
                  <a:lnTo>
                    <a:pt x="1840" y="698"/>
                  </a:lnTo>
                  <a:lnTo>
                    <a:pt x="1826" y="691"/>
                  </a:lnTo>
                  <a:lnTo>
                    <a:pt x="1816" y="694"/>
                  </a:lnTo>
                  <a:lnTo>
                    <a:pt x="1804" y="683"/>
                  </a:lnTo>
                  <a:lnTo>
                    <a:pt x="1799" y="671"/>
                  </a:lnTo>
                  <a:lnTo>
                    <a:pt x="1796" y="662"/>
                  </a:lnTo>
                  <a:lnTo>
                    <a:pt x="1783" y="656"/>
                  </a:lnTo>
                  <a:lnTo>
                    <a:pt x="1774" y="656"/>
                  </a:lnTo>
                  <a:lnTo>
                    <a:pt x="1748" y="643"/>
                  </a:lnTo>
                  <a:lnTo>
                    <a:pt x="1733" y="631"/>
                  </a:lnTo>
                  <a:lnTo>
                    <a:pt x="1692" y="638"/>
                  </a:lnTo>
                  <a:lnTo>
                    <a:pt x="1691" y="646"/>
                  </a:lnTo>
                  <a:lnTo>
                    <a:pt x="1683" y="644"/>
                  </a:lnTo>
                  <a:lnTo>
                    <a:pt x="1674" y="638"/>
                  </a:lnTo>
                  <a:lnTo>
                    <a:pt x="1664" y="628"/>
                  </a:lnTo>
                  <a:lnTo>
                    <a:pt x="1656" y="635"/>
                  </a:lnTo>
                  <a:lnTo>
                    <a:pt x="1655" y="650"/>
                  </a:lnTo>
                  <a:lnTo>
                    <a:pt x="1658" y="664"/>
                  </a:lnTo>
                  <a:lnTo>
                    <a:pt x="1667" y="662"/>
                  </a:lnTo>
                  <a:lnTo>
                    <a:pt x="1668" y="670"/>
                  </a:lnTo>
                  <a:lnTo>
                    <a:pt x="1667" y="679"/>
                  </a:lnTo>
                  <a:lnTo>
                    <a:pt x="1667" y="691"/>
                  </a:lnTo>
                  <a:lnTo>
                    <a:pt x="1661" y="682"/>
                  </a:lnTo>
                  <a:lnTo>
                    <a:pt x="1655" y="674"/>
                  </a:lnTo>
                  <a:lnTo>
                    <a:pt x="1635" y="667"/>
                  </a:lnTo>
                  <a:lnTo>
                    <a:pt x="1628" y="677"/>
                  </a:lnTo>
                  <a:lnTo>
                    <a:pt x="1629" y="691"/>
                  </a:lnTo>
                  <a:lnTo>
                    <a:pt x="1628" y="703"/>
                  </a:lnTo>
                  <a:lnTo>
                    <a:pt x="1614" y="716"/>
                  </a:lnTo>
                  <a:lnTo>
                    <a:pt x="1592" y="724"/>
                  </a:lnTo>
                  <a:lnTo>
                    <a:pt x="1575" y="718"/>
                  </a:lnTo>
                  <a:lnTo>
                    <a:pt x="1571" y="703"/>
                  </a:lnTo>
                  <a:lnTo>
                    <a:pt x="1569" y="688"/>
                  </a:lnTo>
                  <a:lnTo>
                    <a:pt x="1562" y="677"/>
                  </a:lnTo>
                  <a:lnTo>
                    <a:pt x="1554" y="679"/>
                  </a:lnTo>
                  <a:lnTo>
                    <a:pt x="1556" y="692"/>
                  </a:lnTo>
                  <a:lnTo>
                    <a:pt x="1551" y="701"/>
                  </a:lnTo>
                  <a:lnTo>
                    <a:pt x="1532" y="707"/>
                  </a:lnTo>
                  <a:lnTo>
                    <a:pt x="1494" y="703"/>
                  </a:lnTo>
                  <a:lnTo>
                    <a:pt x="1479" y="695"/>
                  </a:lnTo>
                  <a:lnTo>
                    <a:pt x="1467" y="697"/>
                  </a:lnTo>
                  <a:lnTo>
                    <a:pt x="1461" y="739"/>
                  </a:lnTo>
                  <a:lnTo>
                    <a:pt x="1470" y="734"/>
                  </a:lnTo>
                  <a:lnTo>
                    <a:pt x="1487" y="730"/>
                  </a:lnTo>
                  <a:lnTo>
                    <a:pt x="1490" y="737"/>
                  </a:lnTo>
                  <a:lnTo>
                    <a:pt x="1476" y="772"/>
                  </a:lnTo>
                  <a:lnTo>
                    <a:pt x="1481" y="784"/>
                  </a:lnTo>
                  <a:lnTo>
                    <a:pt x="1485" y="806"/>
                  </a:lnTo>
                  <a:lnTo>
                    <a:pt x="1485" y="851"/>
                  </a:lnTo>
                  <a:lnTo>
                    <a:pt x="1478" y="860"/>
                  </a:lnTo>
                  <a:lnTo>
                    <a:pt x="1467" y="872"/>
                  </a:lnTo>
                  <a:lnTo>
                    <a:pt x="1457" y="867"/>
                  </a:lnTo>
                  <a:lnTo>
                    <a:pt x="1446" y="860"/>
                  </a:lnTo>
                  <a:lnTo>
                    <a:pt x="1416" y="854"/>
                  </a:lnTo>
                  <a:lnTo>
                    <a:pt x="1400" y="855"/>
                  </a:lnTo>
                  <a:lnTo>
                    <a:pt x="1392" y="861"/>
                  </a:lnTo>
                  <a:lnTo>
                    <a:pt x="1388" y="870"/>
                  </a:lnTo>
                  <a:lnTo>
                    <a:pt x="1377" y="872"/>
                  </a:lnTo>
                  <a:lnTo>
                    <a:pt x="1367" y="869"/>
                  </a:lnTo>
                  <a:lnTo>
                    <a:pt x="1358" y="861"/>
                  </a:lnTo>
                  <a:lnTo>
                    <a:pt x="1350" y="866"/>
                  </a:lnTo>
                  <a:lnTo>
                    <a:pt x="1343" y="864"/>
                  </a:lnTo>
                  <a:lnTo>
                    <a:pt x="1329" y="879"/>
                  </a:lnTo>
                  <a:lnTo>
                    <a:pt x="1304" y="864"/>
                  </a:lnTo>
                  <a:lnTo>
                    <a:pt x="1295" y="873"/>
                  </a:lnTo>
                  <a:lnTo>
                    <a:pt x="1287" y="887"/>
                  </a:lnTo>
                  <a:lnTo>
                    <a:pt x="1278" y="893"/>
                  </a:lnTo>
                  <a:lnTo>
                    <a:pt x="1247" y="876"/>
                  </a:lnTo>
                  <a:lnTo>
                    <a:pt x="1236" y="857"/>
                  </a:lnTo>
                  <a:lnTo>
                    <a:pt x="1230" y="826"/>
                  </a:lnTo>
                  <a:lnTo>
                    <a:pt x="1223" y="824"/>
                  </a:lnTo>
                  <a:lnTo>
                    <a:pt x="1220" y="811"/>
                  </a:lnTo>
                  <a:lnTo>
                    <a:pt x="1209" y="799"/>
                  </a:lnTo>
                  <a:lnTo>
                    <a:pt x="1189" y="796"/>
                  </a:lnTo>
                  <a:lnTo>
                    <a:pt x="1173" y="782"/>
                  </a:lnTo>
                  <a:lnTo>
                    <a:pt x="1162" y="766"/>
                  </a:lnTo>
                  <a:lnTo>
                    <a:pt x="1150" y="755"/>
                  </a:lnTo>
                  <a:lnTo>
                    <a:pt x="1128" y="752"/>
                  </a:lnTo>
                  <a:lnTo>
                    <a:pt x="1114" y="746"/>
                  </a:lnTo>
                  <a:lnTo>
                    <a:pt x="1111" y="730"/>
                  </a:lnTo>
                  <a:lnTo>
                    <a:pt x="1114" y="692"/>
                  </a:lnTo>
                  <a:lnTo>
                    <a:pt x="1104" y="692"/>
                  </a:lnTo>
                  <a:lnTo>
                    <a:pt x="1072" y="676"/>
                  </a:lnTo>
                  <a:lnTo>
                    <a:pt x="1060" y="674"/>
                  </a:lnTo>
                  <a:lnTo>
                    <a:pt x="1054" y="677"/>
                  </a:lnTo>
                  <a:lnTo>
                    <a:pt x="1047" y="691"/>
                  </a:lnTo>
                  <a:lnTo>
                    <a:pt x="1036" y="694"/>
                  </a:lnTo>
                  <a:lnTo>
                    <a:pt x="1012" y="686"/>
                  </a:lnTo>
                  <a:lnTo>
                    <a:pt x="999" y="688"/>
                  </a:lnTo>
                  <a:lnTo>
                    <a:pt x="976" y="724"/>
                  </a:lnTo>
                  <a:lnTo>
                    <a:pt x="976" y="731"/>
                  </a:lnTo>
                  <a:lnTo>
                    <a:pt x="979" y="743"/>
                  </a:lnTo>
                  <a:lnTo>
                    <a:pt x="964" y="742"/>
                  </a:lnTo>
                  <a:lnTo>
                    <a:pt x="948" y="736"/>
                  </a:lnTo>
                  <a:lnTo>
                    <a:pt x="939" y="737"/>
                  </a:lnTo>
                  <a:lnTo>
                    <a:pt x="930" y="743"/>
                  </a:lnTo>
                  <a:lnTo>
                    <a:pt x="906" y="749"/>
                  </a:lnTo>
                  <a:lnTo>
                    <a:pt x="891" y="779"/>
                  </a:lnTo>
                  <a:lnTo>
                    <a:pt x="874" y="791"/>
                  </a:lnTo>
                  <a:lnTo>
                    <a:pt x="856" y="800"/>
                  </a:lnTo>
                  <a:lnTo>
                    <a:pt x="846" y="812"/>
                  </a:lnTo>
                  <a:lnTo>
                    <a:pt x="835" y="812"/>
                  </a:lnTo>
                  <a:lnTo>
                    <a:pt x="825" y="806"/>
                  </a:lnTo>
                  <a:lnTo>
                    <a:pt x="816" y="802"/>
                  </a:lnTo>
                  <a:lnTo>
                    <a:pt x="802" y="800"/>
                  </a:lnTo>
                  <a:lnTo>
                    <a:pt x="805" y="811"/>
                  </a:lnTo>
                  <a:lnTo>
                    <a:pt x="804" y="818"/>
                  </a:lnTo>
                  <a:lnTo>
                    <a:pt x="808" y="860"/>
                  </a:lnTo>
                  <a:lnTo>
                    <a:pt x="816" y="876"/>
                  </a:lnTo>
                  <a:lnTo>
                    <a:pt x="807" y="885"/>
                  </a:lnTo>
                  <a:lnTo>
                    <a:pt x="783" y="894"/>
                  </a:lnTo>
                  <a:lnTo>
                    <a:pt x="769" y="909"/>
                  </a:lnTo>
                  <a:lnTo>
                    <a:pt x="762" y="929"/>
                  </a:lnTo>
                  <a:lnTo>
                    <a:pt x="760" y="956"/>
                  </a:lnTo>
                  <a:lnTo>
                    <a:pt x="757" y="965"/>
                  </a:lnTo>
                  <a:lnTo>
                    <a:pt x="748" y="972"/>
                  </a:lnTo>
                  <a:lnTo>
                    <a:pt x="738" y="975"/>
                  </a:lnTo>
                  <a:lnTo>
                    <a:pt x="721" y="971"/>
                  </a:lnTo>
                  <a:lnTo>
                    <a:pt x="705" y="959"/>
                  </a:lnTo>
                  <a:lnTo>
                    <a:pt x="691" y="932"/>
                  </a:lnTo>
                  <a:lnTo>
                    <a:pt x="679" y="920"/>
                  </a:lnTo>
                  <a:lnTo>
                    <a:pt x="662" y="911"/>
                  </a:lnTo>
                  <a:lnTo>
                    <a:pt x="647" y="900"/>
                  </a:lnTo>
                  <a:lnTo>
                    <a:pt x="637" y="902"/>
                  </a:lnTo>
                  <a:lnTo>
                    <a:pt x="574" y="929"/>
                  </a:lnTo>
                  <a:lnTo>
                    <a:pt x="545" y="927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3261" y="1721"/>
              <a:ext cx="657" cy="608"/>
            </a:xfrm>
            <a:custGeom>
              <a:avLst/>
              <a:gdLst>
                <a:gd name="T0" fmla="*/ 12 w 761"/>
                <a:gd name="T1" fmla="*/ 2 h 742"/>
                <a:gd name="T2" fmla="*/ 12 w 761"/>
                <a:gd name="T3" fmla="*/ 2 h 742"/>
                <a:gd name="T4" fmla="*/ 14 w 761"/>
                <a:gd name="T5" fmla="*/ 2 h 742"/>
                <a:gd name="T6" fmla="*/ 14 w 761"/>
                <a:gd name="T7" fmla="*/ 2 h 742"/>
                <a:gd name="T8" fmla="*/ 16 w 761"/>
                <a:gd name="T9" fmla="*/ 2 h 742"/>
                <a:gd name="T10" fmla="*/ 18 w 761"/>
                <a:gd name="T11" fmla="*/ 2 h 742"/>
                <a:gd name="T12" fmla="*/ 19 w 761"/>
                <a:gd name="T13" fmla="*/ 2 h 742"/>
                <a:gd name="T14" fmla="*/ 21 w 761"/>
                <a:gd name="T15" fmla="*/ 2 h 742"/>
                <a:gd name="T16" fmla="*/ 22 w 761"/>
                <a:gd name="T17" fmla="*/ 2 h 742"/>
                <a:gd name="T18" fmla="*/ 22 w 761"/>
                <a:gd name="T19" fmla="*/ 2 h 742"/>
                <a:gd name="T20" fmla="*/ 21 w 761"/>
                <a:gd name="T21" fmla="*/ 2 h 742"/>
                <a:gd name="T22" fmla="*/ 20 w 761"/>
                <a:gd name="T23" fmla="*/ 3 h 742"/>
                <a:gd name="T24" fmla="*/ 19 w 761"/>
                <a:gd name="T25" fmla="*/ 3 h 742"/>
                <a:gd name="T26" fmla="*/ 19 w 761"/>
                <a:gd name="T27" fmla="*/ 3 h 742"/>
                <a:gd name="T28" fmla="*/ 18 w 761"/>
                <a:gd name="T29" fmla="*/ 3 h 742"/>
                <a:gd name="T30" fmla="*/ 18 w 761"/>
                <a:gd name="T31" fmla="*/ 3 h 742"/>
                <a:gd name="T32" fmla="*/ 18 w 761"/>
                <a:gd name="T33" fmla="*/ 4 h 742"/>
                <a:gd name="T34" fmla="*/ 18 w 761"/>
                <a:gd name="T35" fmla="*/ 5 h 742"/>
                <a:gd name="T36" fmla="*/ 16 w 761"/>
                <a:gd name="T37" fmla="*/ 5 h 742"/>
                <a:gd name="T38" fmla="*/ 16 w 761"/>
                <a:gd name="T39" fmla="*/ 6 h 742"/>
                <a:gd name="T40" fmla="*/ 14 w 761"/>
                <a:gd name="T41" fmla="*/ 6 h 742"/>
                <a:gd name="T42" fmla="*/ 12 w 761"/>
                <a:gd name="T43" fmla="*/ 6 h 742"/>
                <a:gd name="T44" fmla="*/ 12 w 761"/>
                <a:gd name="T45" fmla="*/ 6 h 742"/>
                <a:gd name="T46" fmla="*/ 10 w 761"/>
                <a:gd name="T47" fmla="*/ 6 h 742"/>
                <a:gd name="T48" fmla="*/ 9 w 761"/>
                <a:gd name="T49" fmla="*/ 5 h 742"/>
                <a:gd name="T50" fmla="*/ 9 w 761"/>
                <a:gd name="T51" fmla="*/ 5 h 742"/>
                <a:gd name="T52" fmla="*/ 9 w 761"/>
                <a:gd name="T53" fmla="*/ 5 h 742"/>
                <a:gd name="T54" fmla="*/ 8 w 761"/>
                <a:gd name="T55" fmla="*/ 5 h 742"/>
                <a:gd name="T56" fmla="*/ 8 w 761"/>
                <a:gd name="T57" fmla="*/ 5 h 742"/>
                <a:gd name="T58" fmla="*/ 7 w 761"/>
                <a:gd name="T59" fmla="*/ 5 h 742"/>
                <a:gd name="T60" fmla="*/ 6 w 761"/>
                <a:gd name="T61" fmla="*/ 5 h 742"/>
                <a:gd name="T62" fmla="*/ 4 w 761"/>
                <a:gd name="T63" fmla="*/ 5 h 742"/>
                <a:gd name="T64" fmla="*/ 3 w 761"/>
                <a:gd name="T65" fmla="*/ 5 h 742"/>
                <a:gd name="T66" fmla="*/ 3 w 761"/>
                <a:gd name="T67" fmla="*/ 5 h 742"/>
                <a:gd name="T68" fmla="*/ 3 w 761"/>
                <a:gd name="T69" fmla="*/ 5 h 742"/>
                <a:gd name="T70" fmla="*/ 3 w 761"/>
                <a:gd name="T71" fmla="*/ 5 h 742"/>
                <a:gd name="T72" fmla="*/ 3 w 761"/>
                <a:gd name="T73" fmla="*/ 4 h 742"/>
                <a:gd name="T74" fmla="*/ 3 w 761"/>
                <a:gd name="T75" fmla="*/ 4 h 742"/>
                <a:gd name="T76" fmla="*/ 3 w 761"/>
                <a:gd name="T77" fmla="*/ 4 h 742"/>
                <a:gd name="T78" fmla="*/ 3 w 761"/>
                <a:gd name="T79" fmla="*/ 4 h 742"/>
                <a:gd name="T80" fmla="*/ 0 w 761"/>
                <a:gd name="T81" fmla="*/ 4 h 742"/>
                <a:gd name="T82" fmla="*/ 3 w 761"/>
                <a:gd name="T83" fmla="*/ 4 h 742"/>
                <a:gd name="T84" fmla="*/ 3 w 761"/>
                <a:gd name="T85" fmla="*/ 4 h 742"/>
                <a:gd name="T86" fmla="*/ 3 w 761"/>
                <a:gd name="T87" fmla="*/ 3 h 742"/>
                <a:gd name="T88" fmla="*/ 3 w 761"/>
                <a:gd name="T89" fmla="*/ 3 h 742"/>
                <a:gd name="T90" fmla="*/ 3 w 761"/>
                <a:gd name="T91" fmla="*/ 3 h 742"/>
                <a:gd name="T92" fmla="*/ 5 w 761"/>
                <a:gd name="T93" fmla="*/ 2 h 742"/>
                <a:gd name="T94" fmla="*/ 5 w 761"/>
                <a:gd name="T95" fmla="*/ 2 h 742"/>
                <a:gd name="T96" fmla="*/ 6 w 761"/>
                <a:gd name="T97" fmla="*/ 2 h 742"/>
                <a:gd name="T98" fmla="*/ 8 w 761"/>
                <a:gd name="T99" fmla="*/ 2 h 742"/>
                <a:gd name="T100" fmla="*/ 9 w 761"/>
                <a:gd name="T101" fmla="*/ 2 h 7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1"/>
                <a:gd name="T154" fmla="*/ 0 h 742"/>
                <a:gd name="T155" fmla="*/ 761 w 761"/>
                <a:gd name="T156" fmla="*/ 742 h 7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1" h="742">
                  <a:moveTo>
                    <a:pt x="345" y="203"/>
                  </a:moveTo>
                  <a:lnTo>
                    <a:pt x="360" y="197"/>
                  </a:lnTo>
                  <a:lnTo>
                    <a:pt x="387" y="192"/>
                  </a:lnTo>
                  <a:lnTo>
                    <a:pt x="405" y="191"/>
                  </a:lnTo>
                  <a:lnTo>
                    <a:pt x="419" y="186"/>
                  </a:lnTo>
                  <a:lnTo>
                    <a:pt x="435" y="171"/>
                  </a:lnTo>
                  <a:lnTo>
                    <a:pt x="429" y="159"/>
                  </a:lnTo>
                  <a:lnTo>
                    <a:pt x="443" y="128"/>
                  </a:lnTo>
                  <a:lnTo>
                    <a:pt x="456" y="111"/>
                  </a:lnTo>
                  <a:lnTo>
                    <a:pt x="476" y="98"/>
                  </a:lnTo>
                  <a:lnTo>
                    <a:pt x="495" y="101"/>
                  </a:lnTo>
                  <a:lnTo>
                    <a:pt x="507" y="93"/>
                  </a:lnTo>
                  <a:lnTo>
                    <a:pt x="525" y="65"/>
                  </a:lnTo>
                  <a:lnTo>
                    <a:pt x="547" y="21"/>
                  </a:lnTo>
                  <a:lnTo>
                    <a:pt x="560" y="12"/>
                  </a:lnTo>
                  <a:lnTo>
                    <a:pt x="574" y="9"/>
                  </a:lnTo>
                  <a:lnTo>
                    <a:pt x="595" y="11"/>
                  </a:lnTo>
                  <a:lnTo>
                    <a:pt x="619" y="12"/>
                  </a:lnTo>
                  <a:lnTo>
                    <a:pt x="637" y="0"/>
                  </a:lnTo>
                  <a:lnTo>
                    <a:pt x="656" y="24"/>
                  </a:lnTo>
                  <a:lnTo>
                    <a:pt x="673" y="60"/>
                  </a:lnTo>
                  <a:lnTo>
                    <a:pt x="676" y="95"/>
                  </a:lnTo>
                  <a:lnTo>
                    <a:pt x="680" y="113"/>
                  </a:lnTo>
                  <a:lnTo>
                    <a:pt x="721" y="123"/>
                  </a:lnTo>
                  <a:lnTo>
                    <a:pt x="730" y="128"/>
                  </a:lnTo>
                  <a:lnTo>
                    <a:pt x="733" y="141"/>
                  </a:lnTo>
                  <a:lnTo>
                    <a:pt x="731" y="183"/>
                  </a:lnTo>
                  <a:lnTo>
                    <a:pt x="734" y="212"/>
                  </a:lnTo>
                  <a:lnTo>
                    <a:pt x="748" y="271"/>
                  </a:lnTo>
                  <a:lnTo>
                    <a:pt x="761" y="292"/>
                  </a:lnTo>
                  <a:lnTo>
                    <a:pt x="749" y="295"/>
                  </a:lnTo>
                  <a:lnTo>
                    <a:pt x="743" y="300"/>
                  </a:lnTo>
                  <a:lnTo>
                    <a:pt x="718" y="324"/>
                  </a:lnTo>
                  <a:lnTo>
                    <a:pt x="716" y="358"/>
                  </a:lnTo>
                  <a:lnTo>
                    <a:pt x="707" y="378"/>
                  </a:lnTo>
                  <a:lnTo>
                    <a:pt x="695" y="384"/>
                  </a:lnTo>
                  <a:lnTo>
                    <a:pt x="683" y="370"/>
                  </a:lnTo>
                  <a:lnTo>
                    <a:pt x="673" y="372"/>
                  </a:lnTo>
                  <a:lnTo>
                    <a:pt x="673" y="387"/>
                  </a:lnTo>
                  <a:lnTo>
                    <a:pt x="662" y="394"/>
                  </a:lnTo>
                  <a:lnTo>
                    <a:pt x="649" y="385"/>
                  </a:lnTo>
                  <a:lnTo>
                    <a:pt x="634" y="378"/>
                  </a:lnTo>
                  <a:lnTo>
                    <a:pt x="616" y="378"/>
                  </a:lnTo>
                  <a:lnTo>
                    <a:pt x="610" y="390"/>
                  </a:lnTo>
                  <a:lnTo>
                    <a:pt x="620" y="400"/>
                  </a:lnTo>
                  <a:lnTo>
                    <a:pt x="628" y="409"/>
                  </a:lnTo>
                  <a:lnTo>
                    <a:pt x="628" y="421"/>
                  </a:lnTo>
                  <a:lnTo>
                    <a:pt x="620" y="433"/>
                  </a:lnTo>
                  <a:lnTo>
                    <a:pt x="619" y="463"/>
                  </a:lnTo>
                  <a:lnTo>
                    <a:pt x="620" y="490"/>
                  </a:lnTo>
                  <a:lnTo>
                    <a:pt x="613" y="522"/>
                  </a:lnTo>
                  <a:lnTo>
                    <a:pt x="631" y="535"/>
                  </a:lnTo>
                  <a:lnTo>
                    <a:pt x="629" y="564"/>
                  </a:lnTo>
                  <a:lnTo>
                    <a:pt x="616" y="582"/>
                  </a:lnTo>
                  <a:lnTo>
                    <a:pt x="598" y="600"/>
                  </a:lnTo>
                  <a:lnTo>
                    <a:pt x="586" y="630"/>
                  </a:lnTo>
                  <a:lnTo>
                    <a:pt x="569" y="637"/>
                  </a:lnTo>
                  <a:lnTo>
                    <a:pt x="559" y="655"/>
                  </a:lnTo>
                  <a:lnTo>
                    <a:pt x="557" y="694"/>
                  </a:lnTo>
                  <a:lnTo>
                    <a:pt x="538" y="732"/>
                  </a:lnTo>
                  <a:lnTo>
                    <a:pt x="525" y="741"/>
                  </a:lnTo>
                  <a:lnTo>
                    <a:pt x="518" y="742"/>
                  </a:lnTo>
                  <a:lnTo>
                    <a:pt x="479" y="724"/>
                  </a:lnTo>
                  <a:lnTo>
                    <a:pt x="467" y="724"/>
                  </a:lnTo>
                  <a:lnTo>
                    <a:pt x="459" y="723"/>
                  </a:lnTo>
                  <a:lnTo>
                    <a:pt x="440" y="705"/>
                  </a:lnTo>
                  <a:lnTo>
                    <a:pt x="428" y="700"/>
                  </a:lnTo>
                  <a:lnTo>
                    <a:pt x="401" y="699"/>
                  </a:lnTo>
                  <a:lnTo>
                    <a:pt x="395" y="675"/>
                  </a:lnTo>
                  <a:lnTo>
                    <a:pt x="393" y="664"/>
                  </a:lnTo>
                  <a:lnTo>
                    <a:pt x="386" y="663"/>
                  </a:lnTo>
                  <a:lnTo>
                    <a:pt x="360" y="672"/>
                  </a:lnTo>
                  <a:lnTo>
                    <a:pt x="344" y="673"/>
                  </a:lnTo>
                  <a:lnTo>
                    <a:pt x="327" y="664"/>
                  </a:lnTo>
                  <a:lnTo>
                    <a:pt x="309" y="649"/>
                  </a:lnTo>
                  <a:lnTo>
                    <a:pt x="293" y="639"/>
                  </a:lnTo>
                  <a:lnTo>
                    <a:pt x="291" y="630"/>
                  </a:lnTo>
                  <a:lnTo>
                    <a:pt x="294" y="624"/>
                  </a:lnTo>
                  <a:lnTo>
                    <a:pt x="305" y="621"/>
                  </a:lnTo>
                  <a:lnTo>
                    <a:pt x="309" y="616"/>
                  </a:lnTo>
                  <a:lnTo>
                    <a:pt x="309" y="610"/>
                  </a:lnTo>
                  <a:lnTo>
                    <a:pt x="297" y="592"/>
                  </a:lnTo>
                  <a:lnTo>
                    <a:pt x="284" y="592"/>
                  </a:lnTo>
                  <a:lnTo>
                    <a:pt x="278" y="594"/>
                  </a:lnTo>
                  <a:lnTo>
                    <a:pt x="273" y="607"/>
                  </a:lnTo>
                  <a:lnTo>
                    <a:pt x="264" y="610"/>
                  </a:lnTo>
                  <a:lnTo>
                    <a:pt x="255" y="606"/>
                  </a:lnTo>
                  <a:lnTo>
                    <a:pt x="231" y="592"/>
                  </a:lnTo>
                  <a:lnTo>
                    <a:pt x="225" y="594"/>
                  </a:lnTo>
                  <a:lnTo>
                    <a:pt x="219" y="603"/>
                  </a:lnTo>
                  <a:lnTo>
                    <a:pt x="213" y="616"/>
                  </a:lnTo>
                  <a:lnTo>
                    <a:pt x="203" y="624"/>
                  </a:lnTo>
                  <a:lnTo>
                    <a:pt x="197" y="624"/>
                  </a:lnTo>
                  <a:lnTo>
                    <a:pt x="180" y="612"/>
                  </a:lnTo>
                  <a:lnTo>
                    <a:pt x="174" y="610"/>
                  </a:lnTo>
                  <a:lnTo>
                    <a:pt x="155" y="622"/>
                  </a:lnTo>
                  <a:lnTo>
                    <a:pt x="140" y="621"/>
                  </a:lnTo>
                  <a:lnTo>
                    <a:pt x="125" y="631"/>
                  </a:lnTo>
                  <a:lnTo>
                    <a:pt x="113" y="636"/>
                  </a:lnTo>
                  <a:lnTo>
                    <a:pt x="105" y="636"/>
                  </a:lnTo>
                  <a:lnTo>
                    <a:pt x="99" y="633"/>
                  </a:lnTo>
                  <a:lnTo>
                    <a:pt x="95" y="627"/>
                  </a:lnTo>
                  <a:lnTo>
                    <a:pt x="93" y="618"/>
                  </a:lnTo>
                  <a:lnTo>
                    <a:pt x="93" y="591"/>
                  </a:lnTo>
                  <a:lnTo>
                    <a:pt x="93" y="585"/>
                  </a:lnTo>
                  <a:lnTo>
                    <a:pt x="87" y="577"/>
                  </a:lnTo>
                  <a:lnTo>
                    <a:pt x="74" y="576"/>
                  </a:lnTo>
                  <a:lnTo>
                    <a:pt x="75" y="565"/>
                  </a:lnTo>
                  <a:lnTo>
                    <a:pt x="83" y="547"/>
                  </a:lnTo>
                  <a:lnTo>
                    <a:pt x="83" y="537"/>
                  </a:lnTo>
                  <a:lnTo>
                    <a:pt x="78" y="529"/>
                  </a:lnTo>
                  <a:lnTo>
                    <a:pt x="71" y="523"/>
                  </a:lnTo>
                  <a:lnTo>
                    <a:pt x="54" y="525"/>
                  </a:lnTo>
                  <a:lnTo>
                    <a:pt x="39" y="523"/>
                  </a:lnTo>
                  <a:lnTo>
                    <a:pt x="39" y="517"/>
                  </a:lnTo>
                  <a:lnTo>
                    <a:pt x="42" y="507"/>
                  </a:lnTo>
                  <a:lnTo>
                    <a:pt x="41" y="499"/>
                  </a:lnTo>
                  <a:lnTo>
                    <a:pt x="36" y="493"/>
                  </a:lnTo>
                  <a:lnTo>
                    <a:pt x="27" y="492"/>
                  </a:lnTo>
                  <a:lnTo>
                    <a:pt x="9" y="492"/>
                  </a:lnTo>
                  <a:lnTo>
                    <a:pt x="1" y="486"/>
                  </a:lnTo>
                  <a:lnTo>
                    <a:pt x="1" y="478"/>
                  </a:lnTo>
                  <a:lnTo>
                    <a:pt x="0" y="471"/>
                  </a:lnTo>
                  <a:lnTo>
                    <a:pt x="6" y="468"/>
                  </a:lnTo>
                  <a:lnTo>
                    <a:pt x="12" y="448"/>
                  </a:lnTo>
                  <a:lnTo>
                    <a:pt x="22" y="448"/>
                  </a:lnTo>
                  <a:lnTo>
                    <a:pt x="41" y="442"/>
                  </a:lnTo>
                  <a:lnTo>
                    <a:pt x="57" y="453"/>
                  </a:lnTo>
                  <a:lnTo>
                    <a:pt x="69" y="451"/>
                  </a:lnTo>
                  <a:lnTo>
                    <a:pt x="99" y="433"/>
                  </a:lnTo>
                  <a:lnTo>
                    <a:pt x="99" y="417"/>
                  </a:lnTo>
                  <a:lnTo>
                    <a:pt x="87" y="400"/>
                  </a:lnTo>
                  <a:lnTo>
                    <a:pt x="84" y="390"/>
                  </a:lnTo>
                  <a:lnTo>
                    <a:pt x="89" y="378"/>
                  </a:lnTo>
                  <a:lnTo>
                    <a:pt x="98" y="370"/>
                  </a:lnTo>
                  <a:lnTo>
                    <a:pt x="107" y="366"/>
                  </a:lnTo>
                  <a:lnTo>
                    <a:pt x="120" y="366"/>
                  </a:lnTo>
                  <a:lnTo>
                    <a:pt x="134" y="367"/>
                  </a:lnTo>
                  <a:lnTo>
                    <a:pt x="147" y="366"/>
                  </a:lnTo>
                  <a:lnTo>
                    <a:pt x="161" y="349"/>
                  </a:lnTo>
                  <a:lnTo>
                    <a:pt x="168" y="343"/>
                  </a:lnTo>
                  <a:lnTo>
                    <a:pt x="179" y="334"/>
                  </a:lnTo>
                  <a:lnTo>
                    <a:pt x="185" y="324"/>
                  </a:lnTo>
                  <a:lnTo>
                    <a:pt x="183" y="307"/>
                  </a:lnTo>
                  <a:lnTo>
                    <a:pt x="182" y="295"/>
                  </a:lnTo>
                  <a:lnTo>
                    <a:pt x="188" y="286"/>
                  </a:lnTo>
                  <a:lnTo>
                    <a:pt x="197" y="277"/>
                  </a:lnTo>
                  <a:lnTo>
                    <a:pt x="206" y="242"/>
                  </a:lnTo>
                  <a:lnTo>
                    <a:pt x="239" y="246"/>
                  </a:lnTo>
                  <a:lnTo>
                    <a:pt x="257" y="237"/>
                  </a:lnTo>
                  <a:lnTo>
                    <a:pt x="272" y="212"/>
                  </a:lnTo>
                  <a:lnTo>
                    <a:pt x="303" y="216"/>
                  </a:lnTo>
                  <a:lnTo>
                    <a:pt x="320" y="213"/>
                  </a:lnTo>
                  <a:lnTo>
                    <a:pt x="345" y="203"/>
                  </a:lnTo>
                  <a:close/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811" y="3264"/>
              <a:ext cx="3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nowotarski</a:t>
              </a: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3625" y="1404"/>
              <a:ext cx="3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proszowicki</a:t>
              </a: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3113" y="912"/>
              <a:ext cx="3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miechowsk</a:t>
              </a:r>
              <a:r>
                <a:rPr lang="pl-PL" altLang="pl-PL" sz="1100" dirty="0">
                  <a:solidFill>
                    <a:srgbClr val="000066"/>
                  </a:solidFill>
                </a:rPr>
                <a:t>i</a:t>
              </a: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630" y="1100"/>
              <a:ext cx="20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olkusk</a:t>
              </a:r>
              <a:r>
                <a:rPr lang="pl-PL" altLang="pl-PL" sz="1100" dirty="0">
                  <a:solidFill>
                    <a:srgbClr val="000066"/>
                  </a:solidFill>
                </a:rPr>
                <a:t>i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167" y="1810"/>
              <a:ext cx="4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chrzanowsk</a:t>
              </a:r>
              <a:r>
                <a:rPr lang="pl-PL" altLang="pl-PL" sz="700" dirty="0">
                  <a:solidFill>
                    <a:srgbClr val="000066"/>
                  </a:solidFill>
                </a:rPr>
                <a:t>i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1975" y="2077"/>
              <a:ext cx="3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oświęcimski</a:t>
              </a: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2357" y="2382"/>
              <a:ext cx="3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wadowicki</a:t>
              </a: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2765" y="1537"/>
              <a:ext cx="3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krakowski</a:t>
              </a: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3439" y="2003"/>
              <a:ext cx="2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wielicki</a:t>
              </a: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3794" y="2200"/>
              <a:ext cx="3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bocheński</a:t>
              </a: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4187" y="1978"/>
              <a:ext cx="2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brzeski</a:t>
              </a:r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4567" y="1718"/>
              <a:ext cx="3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TARNÓW</a:t>
              </a: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4635" y="2219"/>
              <a:ext cx="28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tarnowski</a:t>
              </a: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4579" y="1222"/>
              <a:ext cx="3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dąbrowski</a:t>
              </a:r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5073" y="2492"/>
              <a:ext cx="21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gorlicki</a:t>
              </a:r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4484" y="3164"/>
              <a:ext cx="39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nowosądecki</a:t>
              </a: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223" y="2724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NOWYSĄCZ</a:t>
              </a: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624" y="2664"/>
              <a:ext cx="3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limanowski</a:t>
              </a: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3070" y="2342"/>
              <a:ext cx="3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myślenicki</a:t>
              </a: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2718" y="2735"/>
              <a:ext cx="1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suski</a:t>
              </a: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3217" y="3637"/>
              <a:ext cx="29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1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tatrzański</a:t>
              </a: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2850" y="1813"/>
              <a:ext cx="4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6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KRAKÓW</a:t>
              </a:r>
            </a:p>
          </p:txBody>
        </p:sp>
      </p:grpSp>
      <p:sp>
        <p:nvSpPr>
          <p:cNvPr id="117" name="Elipsa 116"/>
          <p:cNvSpPr/>
          <p:nvPr/>
        </p:nvSpPr>
        <p:spPr>
          <a:xfrm>
            <a:off x="663967" y="5713804"/>
            <a:ext cx="180000" cy="18000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20918"/>
              </p:ext>
            </p:extLst>
          </p:nvPr>
        </p:nvGraphicFramePr>
        <p:xfrm>
          <a:off x="445476" y="4947399"/>
          <a:ext cx="4095418" cy="45484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656038"/>
                <a:gridCol w="2659931"/>
                <a:gridCol w="779449"/>
              </a:tblGrid>
              <a:tr h="568553">
                <a:tc gridSpan="2"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obiekt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liczba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kompleksy sportowe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25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pływalnie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22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hale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30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małe hale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69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sale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206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inne obiekty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58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8553">
                <a:tc gridSpan="2"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RAZEM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Roboto Bold" pitchFamily="2" charset="0"/>
                          <a:ea typeface="Roboto Bold" pitchFamily="2" charset="0"/>
                        </a:rPr>
                        <a:t>410</a:t>
                      </a:r>
                      <a:endParaRPr lang="pl-PL" sz="1400" dirty="0">
                        <a:latin typeface="Roboto Bold" pitchFamily="2" charset="0"/>
                        <a:ea typeface="Roboto Bold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" name="Elipsa 122"/>
          <p:cNvSpPr/>
          <p:nvPr/>
        </p:nvSpPr>
        <p:spPr>
          <a:xfrm>
            <a:off x="663967" y="6298163"/>
            <a:ext cx="180000" cy="1800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4" name="Elipsa 123"/>
          <p:cNvSpPr/>
          <p:nvPr/>
        </p:nvSpPr>
        <p:spPr>
          <a:xfrm>
            <a:off x="663967" y="6848467"/>
            <a:ext cx="180000" cy="1800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" name="Elipsa 124"/>
          <p:cNvSpPr/>
          <p:nvPr/>
        </p:nvSpPr>
        <p:spPr>
          <a:xfrm>
            <a:off x="663967" y="7389135"/>
            <a:ext cx="180000" cy="180000"/>
          </a:xfrm>
          <a:prstGeom prst="ellipse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" name="Elipsa 125"/>
          <p:cNvSpPr/>
          <p:nvPr/>
        </p:nvSpPr>
        <p:spPr>
          <a:xfrm>
            <a:off x="663967" y="7986417"/>
            <a:ext cx="180000" cy="180000"/>
          </a:xfrm>
          <a:prstGeom prst="ellipse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" name="Elipsa 126"/>
          <p:cNvSpPr/>
          <p:nvPr/>
        </p:nvSpPr>
        <p:spPr>
          <a:xfrm>
            <a:off x="664019" y="8555144"/>
            <a:ext cx="180000" cy="18000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Schemat blokowy: łącznik 6"/>
          <p:cNvSpPr/>
          <p:nvPr/>
        </p:nvSpPr>
        <p:spPr>
          <a:xfrm>
            <a:off x="10646621" y="528165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" name="Schemat blokowy: łącznik 127"/>
          <p:cNvSpPr/>
          <p:nvPr/>
        </p:nvSpPr>
        <p:spPr>
          <a:xfrm>
            <a:off x="10781960" y="5287698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" name="Schemat blokowy: łącznik 128"/>
          <p:cNvSpPr/>
          <p:nvPr/>
        </p:nvSpPr>
        <p:spPr>
          <a:xfrm>
            <a:off x="10169211" y="7251439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" name="Schemat blokowy: łącznik 129"/>
          <p:cNvSpPr/>
          <p:nvPr/>
        </p:nvSpPr>
        <p:spPr>
          <a:xfrm>
            <a:off x="6417022" y="608943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" name="Schemat blokowy: łącznik 130"/>
          <p:cNvSpPr/>
          <p:nvPr/>
        </p:nvSpPr>
        <p:spPr>
          <a:xfrm>
            <a:off x="9217225" y="523369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" name="Schemat blokowy: łącznik 131"/>
          <p:cNvSpPr/>
          <p:nvPr/>
        </p:nvSpPr>
        <p:spPr>
          <a:xfrm>
            <a:off x="8236087" y="377988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5" name="Schemat blokowy: łącznik 64"/>
          <p:cNvSpPr/>
          <p:nvPr/>
        </p:nvSpPr>
        <p:spPr>
          <a:xfrm>
            <a:off x="7403260" y="550439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6" name="Schemat blokowy: łącznik 65"/>
          <p:cNvSpPr/>
          <p:nvPr/>
        </p:nvSpPr>
        <p:spPr>
          <a:xfrm>
            <a:off x="7253121" y="550439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7" name="Schemat blokowy: łącznik 66"/>
          <p:cNvSpPr/>
          <p:nvPr/>
        </p:nvSpPr>
        <p:spPr>
          <a:xfrm>
            <a:off x="8705725" y="530258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8" name="Schemat blokowy: łącznik 67"/>
          <p:cNvSpPr/>
          <p:nvPr/>
        </p:nvSpPr>
        <p:spPr>
          <a:xfrm>
            <a:off x="8564610" y="5302344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9" name="Schemat blokowy: łącznik 68"/>
          <p:cNvSpPr/>
          <p:nvPr/>
        </p:nvSpPr>
        <p:spPr>
          <a:xfrm>
            <a:off x="11014534" y="5633077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0" name="Schemat blokowy: łącznik 69"/>
          <p:cNvSpPr/>
          <p:nvPr/>
        </p:nvSpPr>
        <p:spPr>
          <a:xfrm>
            <a:off x="10860606" y="5633077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1" name="Schemat blokowy: łącznik 70"/>
          <p:cNvSpPr/>
          <p:nvPr/>
        </p:nvSpPr>
        <p:spPr>
          <a:xfrm>
            <a:off x="10711260" y="5633077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2" name="Schemat blokowy: łącznik 71"/>
          <p:cNvSpPr/>
          <p:nvPr/>
        </p:nvSpPr>
        <p:spPr>
          <a:xfrm>
            <a:off x="10557536" y="5633077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3" name="Schemat blokowy: łącznik 72"/>
          <p:cNvSpPr/>
          <p:nvPr/>
        </p:nvSpPr>
        <p:spPr>
          <a:xfrm>
            <a:off x="10418030" y="5633077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5" name="Schemat blokowy: łącznik 74"/>
          <p:cNvSpPr/>
          <p:nvPr/>
        </p:nvSpPr>
        <p:spPr>
          <a:xfrm>
            <a:off x="7336118" y="7813153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6" name="Schemat blokowy: łącznik 75"/>
          <p:cNvSpPr/>
          <p:nvPr/>
        </p:nvSpPr>
        <p:spPr>
          <a:xfrm>
            <a:off x="9388520" y="7658823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7" name="Schemat blokowy: łącznik 76"/>
          <p:cNvSpPr/>
          <p:nvPr/>
        </p:nvSpPr>
        <p:spPr>
          <a:xfrm>
            <a:off x="8212497" y="6395725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8" name="Schemat blokowy: łącznik 77"/>
          <p:cNvSpPr/>
          <p:nvPr/>
        </p:nvSpPr>
        <p:spPr>
          <a:xfrm>
            <a:off x="8210452" y="6241886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9" name="Schemat blokowy: łącznik 78"/>
          <p:cNvSpPr/>
          <p:nvPr/>
        </p:nvSpPr>
        <p:spPr>
          <a:xfrm>
            <a:off x="8049048" y="6241886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0" name="Schemat blokowy: łącznik 79"/>
          <p:cNvSpPr/>
          <p:nvPr/>
        </p:nvSpPr>
        <p:spPr>
          <a:xfrm>
            <a:off x="7228118" y="3781316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1" name="Schemat blokowy: łącznik 80"/>
          <p:cNvSpPr/>
          <p:nvPr/>
        </p:nvSpPr>
        <p:spPr>
          <a:xfrm>
            <a:off x="8667746" y="6676233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2" name="Schemat blokowy: łącznik 81"/>
          <p:cNvSpPr/>
          <p:nvPr/>
        </p:nvSpPr>
        <p:spPr>
          <a:xfrm>
            <a:off x="8512257" y="6676233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3" name="Schemat blokowy: łącznik 82"/>
          <p:cNvSpPr/>
          <p:nvPr/>
        </p:nvSpPr>
        <p:spPr>
          <a:xfrm>
            <a:off x="7920372" y="451933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4" name="Schemat blokowy: łącznik 83"/>
          <p:cNvSpPr/>
          <p:nvPr/>
        </p:nvSpPr>
        <p:spPr>
          <a:xfrm>
            <a:off x="7779811" y="451933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5" name="Schemat blokowy: łącznik 84"/>
          <p:cNvSpPr/>
          <p:nvPr/>
        </p:nvSpPr>
        <p:spPr>
          <a:xfrm>
            <a:off x="7639250" y="451933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6" name="Schemat blokowy: łącznik 85"/>
          <p:cNvSpPr/>
          <p:nvPr/>
        </p:nvSpPr>
        <p:spPr>
          <a:xfrm>
            <a:off x="7497441" y="451933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7" name="Schemat blokowy: łącznik 86"/>
          <p:cNvSpPr/>
          <p:nvPr/>
        </p:nvSpPr>
        <p:spPr>
          <a:xfrm>
            <a:off x="11451131" y="6910161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0" name="Schemat blokowy: łącznik 89"/>
          <p:cNvSpPr/>
          <p:nvPr/>
        </p:nvSpPr>
        <p:spPr>
          <a:xfrm>
            <a:off x="5927133" y="497712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1" name="Schemat blokowy: łącznik 90"/>
          <p:cNvSpPr/>
          <p:nvPr/>
        </p:nvSpPr>
        <p:spPr>
          <a:xfrm>
            <a:off x="5798719" y="497712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2" name="Schemat blokowy: łącznik 91"/>
          <p:cNvSpPr/>
          <p:nvPr/>
        </p:nvSpPr>
        <p:spPr>
          <a:xfrm>
            <a:off x="7807612" y="550892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3" name="Schemat blokowy: łącznik 92"/>
          <p:cNvSpPr/>
          <p:nvPr/>
        </p:nvSpPr>
        <p:spPr>
          <a:xfrm>
            <a:off x="7678367" y="550892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4" name="Schemat blokowy: łącznik 93"/>
          <p:cNvSpPr/>
          <p:nvPr/>
        </p:nvSpPr>
        <p:spPr>
          <a:xfrm>
            <a:off x="7538208" y="550892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" name="Schemat blokowy: łącznik 94"/>
          <p:cNvSpPr/>
          <p:nvPr/>
        </p:nvSpPr>
        <p:spPr>
          <a:xfrm>
            <a:off x="8721746" y="5450392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6" name="Schemat blokowy: łącznik 95"/>
          <p:cNvSpPr/>
          <p:nvPr/>
        </p:nvSpPr>
        <p:spPr>
          <a:xfrm>
            <a:off x="8569226" y="5450392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7" name="Schemat blokowy: łącznik 96"/>
          <p:cNvSpPr/>
          <p:nvPr/>
        </p:nvSpPr>
        <p:spPr>
          <a:xfrm>
            <a:off x="6286473" y="5954220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8" name="Schemat blokowy: łącznik 97"/>
          <p:cNvSpPr/>
          <p:nvPr/>
        </p:nvSpPr>
        <p:spPr>
          <a:xfrm>
            <a:off x="6272027" y="690316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9" name="Schemat blokowy: łącznik 98"/>
          <p:cNvSpPr/>
          <p:nvPr/>
        </p:nvSpPr>
        <p:spPr>
          <a:xfrm>
            <a:off x="8392748" y="430132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0" name="Schemat blokowy: łącznik 99"/>
          <p:cNvSpPr/>
          <p:nvPr/>
        </p:nvSpPr>
        <p:spPr>
          <a:xfrm>
            <a:off x="5968832" y="5754379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1" name="Schemat blokowy: łącznik 100"/>
          <p:cNvSpPr/>
          <p:nvPr/>
        </p:nvSpPr>
        <p:spPr>
          <a:xfrm>
            <a:off x="5826244" y="5754379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2" name="Schemat blokowy: łącznik 101"/>
          <p:cNvSpPr/>
          <p:nvPr/>
        </p:nvSpPr>
        <p:spPr>
          <a:xfrm>
            <a:off x="7490045" y="7819268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3" name="Schemat blokowy: łącznik 102"/>
          <p:cNvSpPr/>
          <p:nvPr/>
        </p:nvSpPr>
        <p:spPr>
          <a:xfrm>
            <a:off x="9541640" y="7658823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" name="Schemat blokowy: łącznik 103"/>
          <p:cNvSpPr/>
          <p:nvPr/>
        </p:nvSpPr>
        <p:spPr>
          <a:xfrm>
            <a:off x="8816618" y="6679973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5" name="Schemat blokowy: łącznik 104"/>
          <p:cNvSpPr/>
          <p:nvPr/>
        </p:nvSpPr>
        <p:spPr>
          <a:xfrm>
            <a:off x="7372513" y="3786059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6" name="Schemat blokowy: łącznik 105"/>
          <p:cNvSpPr/>
          <p:nvPr/>
        </p:nvSpPr>
        <p:spPr>
          <a:xfrm>
            <a:off x="7786367" y="467590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7" name="Schemat blokowy: łącznik 106"/>
          <p:cNvSpPr/>
          <p:nvPr/>
        </p:nvSpPr>
        <p:spPr>
          <a:xfrm>
            <a:off x="7643585" y="4675906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8" name="Schemat blokowy: łącznik 107"/>
          <p:cNvSpPr/>
          <p:nvPr/>
        </p:nvSpPr>
        <p:spPr>
          <a:xfrm>
            <a:off x="7503735" y="4672543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9" name="Schemat blokowy: łącznik 108"/>
          <p:cNvSpPr/>
          <p:nvPr/>
        </p:nvSpPr>
        <p:spPr>
          <a:xfrm>
            <a:off x="10120401" y="4230328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" name="Schemat blokowy: łącznik 109"/>
          <p:cNvSpPr/>
          <p:nvPr/>
        </p:nvSpPr>
        <p:spPr>
          <a:xfrm>
            <a:off x="6063284" y="4982104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1" name="Schemat blokowy: łącznik 110"/>
          <p:cNvSpPr/>
          <p:nvPr/>
        </p:nvSpPr>
        <p:spPr>
          <a:xfrm>
            <a:off x="9454537" y="4930197"/>
            <a:ext cx="108000" cy="108000"/>
          </a:xfrm>
          <a:prstGeom prst="flowChartConnector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3" name="Schemat blokowy: łącznik 112"/>
          <p:cNvSpPr/>
          <p:nvPr/>
        </p:nvSpPr>
        <p:spPr>
          <a:xfrm>
            <a:off x="7683410" y="5645471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4" name="Schemat blokowy: łącznik 113"/>
          <p:cNvSpPr/>
          <p:nvPr/>
        </p:nvSpPr>
        <p:spPr>
          <a:xfrm>
            <a:off x="7544422" y="5634176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5" name="Schemat blokowy: łącznik 114"/>
          <p:cNvSpPr/>
          <p:nvPr/>
        </p:nvSpPr>
        <p:spPr>
          <a:xfrm>
            <a:off x="7402250" y="563307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6" name="Schemat blokowy: łącznik 115"/>
          <p:cNvSpPr/>
          <p:nvPr/>
        </p:nvSpPr>
        <p:spPr>
          <a:xfrm>
            <a:off x="7248233" y="563307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8" name="Schemat blokowy: łącznik 117"/>
          <p:cNvSpPr/>
          <p:nvPr/>
        </p:nvSpPr>
        <p:spPr>
          <a:xfrm>
            <a:off x="8236640" y="5445815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9" name="Schemat blokowy: łącznik 118"/>
          <p:cNvSpPr/>
          <p:nvPr/>
        </p:nvSpPr>
        <p:spPr>
          <a:xfrm>
            <a:off x="8410769" y="5445815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0" name="Schemat blokowy: łącznik 119"/>
          <p:cNvSpPr/>
          <p:nvPr/>
        </p:nvSpPr>
        <p:spPr>
          <a:xfrm>
            <a:off x="6581647" y="5950694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" name="Schemat blokowy: łącznik 120"/>
          <p:cNvSpPr/>
          <p:nvPr/>
        </p:nvSpPr>
        <p:spPr>
          <a:xfrm>
            <a:off x="6418431" y="5950694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2" name="Schemat blokowy: łącznik 121"/>
          <p:cNvSpPr/>
          <p:nvPr/>
        </p:nvSpPr>
        <p:spPr>
          <a:xfrm>
            <a:off x="8058666" y="861140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" name="Schemat blokowy: łącznik 132"/>
          <p:cNvSpPr/>
          <p:nvPr/>
        </p:nvSpPr>
        <p:spPr>
          <a:xfrm>
            <a:off x="6418431" y="6900648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4" name="Schemat blokowy: łącznik 133"/>
          <p:cNvSpPr/>
          <p:nvPr/>
        </p:nvSpPr>
        <p:spPr>
          <a:xfrm>
            <a:off x="5313954" y="5432175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5" name="Schemat blokowy: łącznik 134"/>
          <p:cNvSpPr/>
          <p:nvPr/>
        </p:nvSpPr>
        <p:spPr>
          <a:xfrm>
            <a:off x="5162566" y="562073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6" name="Schemat blokowy: łącznik 135"/>
          <p:cNvSpPr/>
          <p:nvPr/>
        </p:nvSpPr>
        <p:spPr>
          <a:xfrm>
            <a:off x="7810571" y="7815056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7" name="Schemat blokowy: łącznik 136"/>
          <p:cNvSpPr/>
          <p:nvPr/>
        </p:nvSpPr>
        <p:spPr>
          <a:xfrm>
            <a:off x="7646617" y="7815056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8" name="Schemat blokowy: łącznik 137"/>
          <p:cNvSpPr/>
          <p:nvPr/>
        </p:nvSpPr>
        <p:spPr>
          <a:xfrm>
            <a:off x="9865080" y="766203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9" name="Schemat blokowy: łącznik 138"/>
          <p:cNvSpPr/>
          <p:nvPr/>
        </p:nvSpPr>
        <p:spPr>
          <a:xfrm>
            <a:off x="9700086" y="766203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0" name="Schemat blokowy: łącznik 139"/>
          <p:cNvSpPr/>
          <p:nvPr/>
        </p:nvSpPr>
        <p:spPr>
          <a:xfrm>
            <a:off x="8058666" y="6395725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1" name="Schemat blokowy: łącznik 140"/>
          <p:cNvSpPr/>
          <p:nvPr/>
        </p:nvSpPr>
        <p:spPr>
          <a:xfrm>
            <a:off x="7507878" y="3781241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2" name="Schemat blokowy: łącznik 141"/>
          <p:cNvSpPr/>
          <p:nvPr/>
        </p:nvSpPr>
        <p:spPr>
          <a:xfrm>
            <a:off x="9253894" y="667623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3" name="Schemat blokowy: łącznik 142"/>
          <p:cNvSpPr/>
          <p:nvPr/>
        </p:nvSpPr>
        <p:spPr>
          <a:xfrm>
            <a:off x="9103363" y="667623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4" name="Schemat blokowy: łącznik 143"/>
          <p:cNvSpPr/>
          <p:nvPr/>
        </p:nvSpPr>
        <p:spPr>
          <a:xfrm>
            <a:off x="8962741" y="667623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5" name="Schemat blokowy: łącznik 144"/>
          <p:cNvSpPr/>
          <p:nvPr/>
        </p:nvSpPr>
        <p:spPr>
          <a:xfrm>
            <a:off x="8060874" y="467254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6" name="Schemat blokowy: łącznik 145"/>
          <p:cNvSpPr/>
          <p:nvPr/>
        </p:nvSpPr>
        <p:spPr>
          <a:xfrm>
            <a:off x="7919041" y="467254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7" name="Schemat blokowy: łącznik 146"/>
          <p:cNvSpPr/>
          <p:nvPr/>
        </p:nvSpPr>
        <p:spPr>
          <a:xfrm>
            <a:off x="9595640" y="493019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8" name="Schemat blokowy: łącznik 147"/>
          <p:cNvSpPr/>
          <p:nvPr/>
        </p:nvSpPr>
        <p:spPr>
          <a:xfrm>
            <a:off x="9734285" y="493019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9" name="Schemat blokowy: łącznik 148"/>
          <p:cNvSpPr/>
          <p:nvPr/>
        </p:nvSpPr>
        <p:spPr>
          <a:xfrm>
            <a:off x="9887463" y="4930197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0" name="Schemat blokowy: łącznik 149"/>
          <p:cNvSpPr/>
          <p:nvPr/>
        </p:nvSpPr>
        <p:spPr>
          <a:xfrm>
            <a:off x="9734579" y="4802544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1" name="Schemat blokowy: łącznik 150"/>
          <p:cNvSpPr/>
          <p:nvPr/>
        </p:nvSpPr>
        <p:spPr>
          <a:xfrm>
            <a:off x="5801623" y="511696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2" name="Schemat blokowy: łącznik 151"/>
          <p:cNvSpPr/>
          <p:nvPr/>
        </p:nvSpPr>
        <p:spPr>
          <a:xfrm>
            <a:off x="10253982" y="4230328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3" name="Schemat blokowy: łącznik 152"/>
          <p:cNvSpPr/>
          <p:nvPr/>
        </p:nvSpPr>
        <p:spPr>
          <a:xfrm>
            <a:off x="6253391" y="4097924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4" name="Schemat blokowy: łącznik 153"/>
          <p:cNvSpPr/>
          <p:nvPr/>
        </p:nvSpPr>
        <p:spPr>
          <a:xfrm>
            <a:off x="11159647" y="5636083"/>
            <a:ext cx="108000" cy="108000"/>
          </a:xfrm>
          <a:prstGeom prst="flowChartConnector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5" name="Schemat blokowy: łącznik 154"/>
          <p:cNvSpPr/>
          <p:nvPr/>
        </p:nvSpPr>
        <p:spPr>
          <a:xfrm>
            <a:off x="6735497" y="608943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6" name="Schemat blokowy: łącznik 155"/>
          <p:cNvSpPr/>
          <p:nvPr/>
        </p:nvSpPr>
        <p:spPr>
          <a:xfrm>
            <a:off x="6580499" y="6088999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7" name="Schemat blokowy: łącznik 156"/>
          <p:cNvSpPr/>
          <p:nvPr/>
        </p:nvSpPr>
        <p:spPr>
          <a:xfrm>
            <a:off x="8360178" y="861139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8" name="Schemat blokowy: łącznik 157"/>
          <p:cNvSpPr/>
          <p:nvPr/>
        </p:nvSpPr>
        <p:spPr>
          <a:xfrm>
            <a:off x="8210452" y="861139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" name="Schemat blokowy: łącznik 158"/>
          <p:cNvSpPr/>
          <p:nvPr/>
        </p:nvSpPr>
        <p:spPr>
          <a:xfrm>
            <a:off x="11304215" y="578441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0" name="Schemat blokowy: łącznik 159"/>
          <p:cNvSpPr/>
          <p:nvPr/>
        </p:nvSpPr>
        <p:spPr>
          <a:xfrm>
            <a:off x="11166032" y="578441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1" name="Schemat blokowy: łącznik 160"/>
          <p:cNvSpPr/>
          <p:nvPr/>
        </p:nvSpPr>
        <p:spPr>
          <a:xfrm>
            <a:off x="11012039" y="578441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2" name="Schemat blokowy: łącznik 161"/>
          <p:cNvSpPr/>
          <p:nvPr/>
        </p:nvSpPr>
        <p:spPr>
          <a:xfrm>
            <a:off x="10859875" y="578441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3" name="Schemat blokowy: łącznik 162"/>
          <p:cNvSpPr/>
          <p:nvPr/>
        </p:nvSpPr>
        <p:spPr>
          <a:xfrm>
            <a:off x="10706627" y="5784399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4" name="Schemat blokowy: łącznik 163"/>
          <p:cNvSpPr/>
          <p:nvPr/>
        </p:nvSpPr>
        <p:spPr>
          <a:xfrm>
            <a:off x="10557536" y="5784399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5" name="Schemat blokowy: łącznik 164"/>
          <p:cNvSpPr/>
          <p:nvPr/>
        </p:nvSpPr>
        <p:spPr>
          <a:xfrm>
            <a:off x="10415535" y="5784399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6" name="Schemat blokowy: łącznik 165"/>
          <p:cNvSpPr/>
          <p:nvPr/>
        </p:nvSpPr>
        <p:spPr>
          <a:xfrm>
            <a:off x="6710023" y="6898621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7" name="Schemat blokowy: łącznik 166"/>
          <p:cNvSpPr/>
          <p:nvPr/>
        </p:nvSpPr>
        <p:spPr>
          <a:xfrm>
            <a:off x="5150642" y="597120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8" name="Schemat blokowy: łącznik 167"/>
          <p:cNvSpPr/>
          <p:nvPr/>
        </p:nvSpPr>
        <p:spPr>
          <a:xfrm>
            <a:off x="6393920" y="4095662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9" name="Schemat blokowy: łącznik 168"/>
          <p:cNvSpPr/>
          <p:nvPr/>
        </p:nvSpPr>
        <p:spPr>
          <a:xfrm>
            <a:off x="8421790" y="796452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0" name="Schemat blokowy: łącznik 169"/>
          <p:cNvSpPr/>
          <p:nvPr/>
        </p:nvSpPr>
        <p:spPr>
          <a:xfrm>
            <a:off x="8268514" y="796452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1" name="Schemat blokowy: łącznik 170"/>
          <p:cNvSpPr/>
          <p:nvPr/>
        </p:nvSpPr>
        <p:spPr>
          <a:xfrm>
            <a:off x="8116660" y="796452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2" name="Schemat blokowy: łącznik 171"/>
          <p:cNvSpPr/>
          <p:nvPr/>
        </p:nvSpPr>
        <p:spPr>
          <a:xfrm>
            <a:off x="7964044" y="796700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3" name="Schemat blokowy: łącznik 172"/>
          <p:cNvSpPr/>
          <p:nvPr/>
        </p:nvSpPr>
        <p:spPr>
          <a:xfrm>
            <a:off x="7811819" y="796700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4" name="Schemat blokowy: łącznik 173"/>
          <p:cNvSpPr/>
          <p:nvPr/>
        </p:nvSpPr>
        <p:spPr>
          <a:xfrm>
            <a:off x="10953448" y="766077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5" name="Schemat blokowy: łącznik 174"/>
          <p:cNvSpPr/>
          <p:nvPr/>
        </p:nvSpPr>
        <p:spPr>
          <a:xfrm>
            <a:off x="10802379" y="766077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6" name="Schemat blokowy: łącznik 175"/>
          <p:cNvSpPr/>
          <p:nvPr/>
        </p:nvSpPr>
        <p:spPr>
          <a:xfrm>
            <a:off x="10649770" y="766247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7" name="Schemat blokowy: łącznik 176"/>
          <p:cNvSpPr/>
          <p:nvPr/>
        </p:nvSpPr>
        <p:spPr>
          <a:xfrm>
            <a:off x="10496608" y="766077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8" name="Schemat blokowy: łącznik 177"/>
          <p:cNvSpPr/>
          <p:nvPr/>
        </p:nvSpPr>
        <p:spPr>
          <a:xfrm>
            <a:off x="10354321" y="766077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9" name="Schemat blokowy: łącznik 178"/>
          <p:cNvSpPr/>
          <p:nvPr/>
        </p:nvSpPr>
        <p:spPr>
          <a:xfrm>
            <a:off x="10191435" y="766077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0" name="Schemat blokowy: łącznik 179"/>
          <p:cNvSpPr/>
          <p:nvPr/>
        </p:nvSpPr>
        <p:spPr>
          <a:xfrm>
            <a:off x="10028370" y="766077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4" name="Schemat blokowy: łącznik 183"/>
          <p:cNvSpPr/>
          <p:nvPr/>
        </p:nvSpPr>
        <p:spPr>
          <a:xfrm>
            <a:off x="9223019" y="570234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6" name="Schemat blokowy: łącznik 185"/>
          <p:cNvSpPr/>
          <p:nvPr/>
        </p:nvSpPr>
        <p:spPr>
          <a:xfrm>
            <a:off x="9070855" y="570234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7" name="Schemat blokowy: łącznik 186"/>
          <p:cNvSpPr/>
          <p:nvPr/>
        </p:nvSpPr>
        <p:spPr>
          <a:xfrm>
            <a:off x="9363764" y="553842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8" name="Schemat blokowy: łącznik 187"/>
          <p:cNvSpPr/>
          <p:nvPr/>
        </p:nvSpPr>
        <p:spPr>
          <a:xfrm>
            <a:off x="9223075" y="553818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9" name="Schemat blokowy: łącznik 188"/>
          <p:cNvSpPr/>
          <p:nvPr/>
        </p:nvSpPr>
        <p:spPr>
          <a:xfrm>
            <a:off x="10923726" y="529213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0" name="Schemat blokowy: łącznik 189"/>
          <p:cNvSpPr/>
          <p:nvPr/>
        </p:nvSpPr>
        <p:spPr>
          <a:xfrm>
            <a:off x="8859852" y="544581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1" name="Schemat blokowy: łącznik 190"/>
          <p:cNvSpPr/>
          <p:nvPr/>
        </p:nvSpPr>
        <p:spPr>
          <a:xfrm>
            <a:off x="8566635" y="575044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2" name="Schemat blokowy: łącznik 191"/>
          <p:cNvSpPr/>
          <p:nvPr/>
        </p:nvSpPr>
        <p:spPr>
          <a:xfrm>
            <a:off x="8706488" y="559676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3" name="Schemat blokowy: łącznik 192"/>
          <p:cNvSpPr/>
          <p:nvPr/>
        </p:nvSpPr>
        <p:spPr>
          <a:xfrm>
            <a:off x="8566635" y="5596764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4" name="Schemat blokowy: łącznik 193"/>
          <p:cNvSpPr/>
          <p:nvPr/>
        </p:nvSpPr>
        <p:spPr>
          <a:xfrm>
            <a:off x="6116833" y="608943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5" name="Schemat blokowy: łącznik 194"/>
          <p:cNvSpPr/>
          <p:nvPr/>
        </p:nvSpPr>
        <p:spPr>
          <a:xfrm>
            <a:off x="6267600" y="609050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6" name="Schemat blokowy: łącznik 195"/>
          <p:cNvSpPr/>
          <p:nvPr/>
        </p:nvSpPr>
        <p:spPr>
          <a:xfrm>
            <a:off x="11308993" y="5632097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7" name="Schemat blokowy: łącznik 196"/>
          <p:cNvSpPr/>
          <p:nvPr/>
        </p:nvSpPr>
        <p:spPr>
          <a:xfrm>
            <a:off x="6563116" y="690039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8" name="Schemat blokowy: łącznik 197"/>
          <p:cNvSpPr/>
          <p:nvPr/>
        </p:nvSpPr>
        <p:spPr>
          <a:xfrm>
            <a:off x="4999964" y="5972535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9" name="Schemat blokowy: łącznik 198"/>
          <p:cNvSpPr/>
          <p:nvPr/>
        </p:nvSpPr>
        <p:spPr>
          <a:xfrm>
            <a:off x="8729583" y="7964962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0" name="Schemat blokowy: łącznik 199"/>
          <p:cNvSpPr/>
          <p:nvPr/>
        </p:nvSpPr>
        <p:spPr>
          <a:xfrm>
            <a:off x="8577048" y="7964962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1" name="Schemat blokowy: łącznik 200"/>
          <p:cNvSpPr/>
          <p:nvPr/>
        </p:nvSpPr>
        <p:spPr>
          <a:xfrm>
            <a:off x="7393114" y="6546471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2" name="Schemat blokowy: łącznik 201"/>
          <p:cNvSpPr/>
          <p:nvPr/>
        </p:nvSpPr>
        <p:spPr>
          <a:xfrm>
            <a:off x="7557993" y="6546471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3" name="Schemat blokowy: łącznik 202"/>
          <p:cNvSpPr/>
          <p:nvPr/>
        </p:nvSpPr>
        <p:spPr>
          <a:xfrm>
            <a:off x="7719550" y="654642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4" name="Schemat blokowy: łącznik 203"/>
          <p:cNvSpPr/>
          <p:nvPr/>
        </p:nvSpPr>
        <p:spPr>
          <a:xfrm>
            <a:off x="7886827" y="654642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5" name="Schemat blokowy: łącznik 204"/>
          <p:cNvSpPr/>
          <p:nvPr/>
        </p:nvSpPr>
        <p:spPr>
          <a:xfrm>
            <a:off x="8214514" y="654642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6" name="Schemat blokowy: łącznik 205"/>
          <p:cNvSpPr/>
          <p:nvPr/>
        </p:nvSpPr>
        <p:spPr>
          <a:xfrm>
            <a:off x="8051234" y="654642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7" name="Schemat blokowy: łącznik 206"/>
          <p:cNvSpPr/>
          <p:nvPr/>
        </p:nvSpPr>
        <p:spPr>
          <a:xfrm>
            <a:off x="7933387" y="377988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8" name="Schemat blokowy: łącznik 207"/>
          <p:cNvSpPr/>
          <p:nvPr/>
        </p:nvSpPr>
        <p:spPr>
          <a:xfrm>
            <a:off x="7793264" y="377988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9" name="Schemat blokowy: łącznik 208"/>
          <p:cNvSpPr/>
          <p:nvPr/>
        </p:nvSpPr>
        <p:spPr>
          <a:xfrm>
            <a:off x="7652422" y="377988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0" name="Schemat blokowy: łącznik 209"/>
          <p:cNvSpPr/>
          <p:nvPr/>
        </p:nvSpPr>
        <p:spPr>
          <a:xfrm>
            <a:off x="9400537" y="684201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1" name="Schemat blokowy: łącznik 210"/>
          <p:cNvSpPr/>
          <p:nvPr/>
        </p:nvSpPr>
        <p:spPr>
          <a:xfrm>
            <a:off x="9258037" y="683948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2" name="Schemat blokowy: łącznik 211"/>
          <p:cNvSpPr/>
          <p:nvPr/>
        </p:nvSpPr>
        <p:spPr>
          <a:xfrm>
            <a:off x="9108761" y="683948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3" name="Schemat blokowy: łącznik 212"/>
          <p:cNvSpPr/>
          <p:nvPr/>
        </p:nvSpPr>
        <p:spPr>
          <a:xfrm>
            <a:off x="8967852" y="683948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4" name="Schemat blokowy: łącznik 213"/>
          <p:cNvSpPr/>
          <p:nvPr/>
        </p:nvSpPr>
        <p:spPr>
          <a:xfrm>
            <a:off x="8816618" y="683948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5" name="Schemat blokowy: łącznik 214"/>
          <p:cNvSpPr/>
          <p:nvPr/>
        </p:nvSpPr>
        <p:spPr>
          <a:xfrm>
            <a:off x="8674697" y="683948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6" name="Schemat blokowy: łącznik 215"/>
          <p:cNvSpPr/>
          <p:nvPr/>
        </p:nvSpPr>
        <p:spPr>
          <a:xfrm>
            <a:off x="8510610" y="682840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7" name="Schemat blokowy: łącznik 216"/>
          <p:cNvSpPr/>
          <p:nvPr/>
        </p:nvSpPr>
        <p:spPr>
          <a:xfrm>
            <a:off x="7807526" y="4835022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8" name="Schemat blokowy: łącznik 217"/>
          <p:cNvSpPr/>
          <p:nvPr/>
        </p:nvSpPr>
        <p:spPr>
          <a:xfrm>
            <a:off x="7654932" y="4835022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9" name="Schemat blokowy: łącznik 218"/>
          <p:cNvSpPr/>
          <p:nvPr/>
        </p:nvSpPr>
        <p:spPr>
          <a:xfrm>
            <a:off x="7503735" y="483473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0" name="Schemat blokowy: łącznik 219"/>
          <p:cNvSpPr/>
          <p:nvPr/>
        </p:nvSpPr>
        <p:spPr>
          <a:xfrm>
            <a:off x="11594526" y="706233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1" name="Schemat blokowy: łącznik 220"/>
          <p:cNvSpPr/>
          <p:nvPr/>
        </p:nvSpPr>
        <p:spPr>
          <a:xfrm>
            <a:off x="11451131" y="7062333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2" name="Schemat blokowy: łącznik 221"/>
          <p:cNvSpPr/>
          <p:nvPr/>
        </p:nvSpPr>
        <p:spPr>
          <a:xfrm>
            <a:off x="12029291" y="6910161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3" name="Schemat blokowy: łącznik 222"/>
          <p:cNvSpPr/>
          <p:nvPr/>
        </p:nvSpPr>
        <p:spPr>
          <a:xfrm>
            <a:off x="11878313" y="6910161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4" name="Schemat blokowy: łącznik 223"/>
          <p:cNvSpPr/>
          <p:nvPr/>
        </p:nvSpPr>
        <p:spPr>
          <a:xfrm>
            <a:off x="11736220" y="690064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5" name="Schemat blokowy: łącznik 224"/>
          <p:cNvSpPr/>
          <p:nvPr/>
        </p:nvSpPr>
        <p:spPr>
          <a:xfrm>
            <a:off x="11595965" y="6910161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6" name="Schemat blokowy: łącznik 225"/>
          <p:cNvSpPr/>
          <p:nvPr/>
        </p:nvSpPr>
        <p:spPr>
          <a:xfrm>
            <a:off x="10587457" y="4296719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7" name="Schemat blokowy: łącznik 226"/>
          <p:cNvSpPr/>
          <p:nvPr/>
        </p:nvSpPr>
        <p:spPr>
          <a:xfrm>
            <a:off x="10434325" y="4296719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8" name="Schemat blokowy: łącznik 227"/>
          <p:cNvSpPr/>
          <p:nvPr/>
        </p:nvSpPr>
        <p:spPr>
          <a:xfrm>
            <a:off x="5929604" y="5116420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9" name="Schemat blokowy: łącznik 228"/>
          <p:cNvSpPr/>
          <p:nvPr/>
        </p:nvSpPr>
        <p:spPr>
          <a:xfrm>
            <a:off x="9881965" y="5079226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0" name="Schemat blokowy: łącznik 229"/>
          <p:cNvSpPr/>
          <p:nvPr/>
        </p:nvSpPr>
        <p:spPr>
          <a:xfrm>
            <a:off x="9730856" y="5068560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1" name="Schemat blokowy: łącznik 230"/>
          <p:cNvSpPr/>
          <p:nvPr/>
        </p:nvSpPr>
        <p:spPr>
          <a:xfrm>
            <a:off x="9073850" y="5233698"/>
            <a:ext cx="108000" cy="108000"/>
          </a:xfrm>
          <a:prstGeom prst="flowChartConnector">
            <a:avLst/>
          </a:prstGeom>
          <a:solidFill>
            <a:srgbClr val="996633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2" name="Schemat blokowy: łącznik 231"/>
          <p:cNvSpPr/>
          <p:nvPr/>
        </p:nvSpPr>
        <p:spPr>
          <a:xfrm>
            <a:off x="10174401" y="738913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3" name="Schemat blokowy: łącznik 232"/>
          <p:cNvSpPr/>
          <p:nvPr/>
        </p:nvSpPr>
        <p:spPr>
          <a:xfrm>
            <a:off x="10302812" y="724947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4" name="Schemat blokowy: łącznik 233"/>
          <p:cNvSpPr/>
          <p:nvPr/>
        </p:nvSpPr>
        <p:spPr>
          <a:xfrm>
            <a:off x="7100914" y="549288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5" name="Schemat blokowy: łącznik 234"/>
          <p:cNvSpPr/>
          <p:nvPr/>
        </p:nvSpPr>
        <p:spPr>
          <a:xfrm>
            <a:off x="8003172" y="591347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6" name="Schemat blokowy: łącznik 235"/>
          <p:cNvSpPr/>
          <p:nvPr/>
        </p:nvSpPr>
        <p:spPr>
          <a:xfrm>
            <a:off x="8144110" y="591347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7" name="Schemat blokowy: łącznik 236"/>
          <p:cNvSpPr/>
          <p:nvPr/>
        </p:nvSpPr>
        <p:spPr>
          <a:xfrm>
            <a:off x="8284748" y="591347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8" name="Schemat blokowy: łącznik 237"/>
          <p:cNvSpPr/>
          <p:nvPr/>
        </p:nvSpPr>
        <p:spPr>
          <a:xfrm>
            <a:off x="8425370" y="591347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9" name="Schemat blokowy: łącznik 238"/>
          <p:cNvSpPr/>
          <p:nvPr/>
        </p:nvSpPr>
        <p:spPr>
          <a:xfrm>
            <a:off x="8566635" y="591404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0" name="Schemat blokowy: łącznik 239"/>
          <p:cNvSpPr/>
          <p:nvPr/>
        </p:nvSpPr>
        <p:spPr>
          <a:xfrm>
            <a:off x="5799882" y="6241603"/>
            <a:ext cx="108000" cy="108000"/>
          </a:xfrm>
          <a:prstGeom prst="flowChartConnector">
            <a:avLst/>
          </a:prstGeom>
          <a:solidFill>
            <a:srgbClr val="0099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1" name="Schemat blokowy: łącznik 240"/>
          <p:cNvSpPr/>
          <p:nvPr/>
        </p:nvSpPr>
        <p:spPr>
          <a:xfrm>
            <a:off x="5963506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2" name="Schemat blokowy: łącznik 241"/>
          <p:cNvSpPr/>
          <p:nvPr/>
        </p:nvSpPr>
        <p:spPr>
          <a:xfrm>
            <a:off x="6116833" y="624160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3" name="Schemat blokowy: łącznik 242"/>
          <p:cNvSpPr/>
          <p:nvPr/>
        </p:nvSpPr>
        <p:spPr>
          <a:xfrm>
            <a:off x="6268876" y="624160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4" name="Schemat blokowy: łącznik 243"/>
          <p:cNvSpPr/>
          <p:nvPr/>
        </p:nvSpPr>
        <p:spPr>
          <a:xfrm>
            <a:off x="6737693" y="639397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5" name="Schemat blokowy: łącznik 244"/>
          <p:cNvSpPr/>
          <p:nvPr/>
        </p:nvSpPr>
        <p:spPr>
          <a:xfrm>
            <a:off x="6878413" y="639437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6" name="Schemat blokowy: łącznik 245"/>
          <p:cNvSpPr/>
          <p:nvPr/>
        </p:nvSpPr>
        <p:spPr>
          <a:xfrm>
            <a:off x="6422126" y="624160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7" name="Schemat blokowy: łącznik 246"/>
          <p:cNvSpPr/>
          <p:nvPr/>
        </p:nvSpPr>
        <p:spPr>
          <a:xfrm>
            <a:off x="6584126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8" name="Schemat blokowy: łącznik 247"/>
          <p:cNvSpPr/>
          <p:nvPr/>
        </p:nvSpPr>
        <p:spPr>
          <a:xfrm>
            <a:off x="6878413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9" name="Schemat blokowy: łącznik 248"/>
          <p:cNvSpPr/>
          <p:nvPr/>
        </p:nvSpPr>
        <p:spPr>
          <a:xfrm>
            <a:off x="6737693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0" name="Schemat blokowy: łącznik 249"/>
          <p:cNvSpPr/>
          <p:nvPr/>
        </p:nvSpPr>
        <p:spPr>
          <a:xfrm>
            <a:off x="8214514" y="908081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1" name="Schemat blokowy: łącznik 250"/>
          <p:cNvSpPr/>
          <p:nvPr/>
        </p:nvSpPr>
        <p:spPr>
          <a:xfrm>
            <a:off x="8356769" y="908081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2" name="Schemat blokowy: łącznik 251"/>
          <p:cNvSpPr/>
          <p:nvPr/>
        </p:nvSpPr>
        <p:spPr>
          <a:xfrm>
            <a:off x="8356769" y="892742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3" name="Schemat blokowy: łącznik 252"/>
          <p:cNvSpPr/>
          <p:nvPr/>
        </p:nvSpPr>
        <p:spPr>
          <a:xfrm>
            <a:off x="8361641" y="877402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4" name="Schemat blokowy: łącznik 253"/>
          <p:cNvSpPr/>
          <p:nvPr/>
        </p:nvSpPr>
        <p:spPr>
          <a:xfrm>
            <a:off x="8502263" y="861139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5" name="Schemat blokowy: łącznik 254"/>
          <p:cNvSpPr/>
          <p:nvPr/>
        </p:nvSpPr>
        <p:spPr>
          <a:xfrm>
            <a:off x="10238901" y="608943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6" name="Schemat blokowy: łącznik 255"/>
          <p:cNvSpPr/>
          <p:nvPr/>
        </p:nvSpPr>
        <p:spPr>
          <a:xfrm>
            <a:off x="10238901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7" name="Schemat blokowy: łącznik 256"/>
          <p:cNvSpPr/>
          <p:nvPr/>
        </p:nvSpPr>
        <p:spPr>
          <a:xfrm>
            <a:off x="10392347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8" name="Schemat blokowy: łącznik 257"/>
          <p:cNvSpPr/>
          <p:nvPr/>
        </p:nvSpPr>
        <p:spPr>
          <a:xfrm>
            <a:off x="10542325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9" name="Schemat blokowy: łącznik 258"/>
          <p:cNvSpPr/>
          <p:nvPr/>
        </p:nvSpPr>
        <p:spPr>
          <a:xfrm>
            <a:off x="10686606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0" name="Schemat blokowy: łącznik 259"/>
          <p:cNvSpPr/>
          <p:nvPr/>
        </p:nvSpPr>
        <p:spPr>
          <a:xfrm>
            <a:off x="10847599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1" name="Schemat blokowy: łącznik 260"/>
          <p:cNvSpPr/>
          <p:nvPr/>
        </p:nvSpPr>
        <p:spPr>
          <a:xfrm>
            <a:off x="11000262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2" name="Schemat blokowy: łącznik 261"/>
          <p:cNvSpPr/>
          <p:nvPr/>
        </p:nvSpPr>
        <p:spPr>
          <a:xfrm>
            <a:off x="11151322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3" name="Schemat blokowy: łącznik 262"/>
          <p:cNvSpPr/>
          <p:nvPr/>
        </p:nvSpPr>
        <p:spPr>
          <a:xfrm>
            <a:off x="11445417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4" name="Schemat blokowy: łącznik 263"/>
          <p:cNvSpPr/>
          <p:nvPr/>
        </p:nvSpPr>
        <p:spPr>
          <a:xfrm>
            <a:off x="11304215" y="6241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5" name="Schemat blokowy: łącznik 264"/>
          <p:cNvSpPr/>
          <p:nvPr/>
        </p:nvSpPr>
        <p:spPr>
          <a:xfrm>
            <a:off x="11304215" y="608943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6" name="Schemat blokowy: łącznik 265"/>
          <p:cNvSpPr/>
          <p:nvPr/>
        </p:nvSpPr>
        <p:spPr>
          <a:xfrm>
            <a:off x="11304215" y="593547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7" name="Schemat blokowy: łącznik 266"/>
          <p:cNvSpPr/>
          <p:nvPr/>
        </p:nvSpPr>
        <p:spPr>
          <a:xfrm>
            <a:off x="11584399" y="578282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8" name="Schemat blokowy: łącznik 267"/>
          <p:cNvSpPr/>
          <p:nvPr/>
        </p:nvSpPr>
        <p:spPr>
          <a:xfrm>
            <a:off x="11442398" y="578752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9" name="Schemat blokowy: łącznik 268"/>
          <p:cNvSpPr/>
          <p:nvPr/>
        </p:nvSpPr>
        <p:spPr>
          <a:xfrm>
            <a:off x="6826667" y="73439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0" name="Schemat blokowy: łącznik 269"/>
          <p:cNvSpPr/>
          <p:nvPr/>
        </p:nvSpPr>
        <p:spPr>
          <a:xfrm>
            <a:off x="6979124" y="73439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1" name="Schemat blokowy: łącznik 270"/>
          <p:cNvSpPr/>
          <p:nvPr/>
        </p:nvSpPr>
        <p:spPr>
          <a:xfrm>
            <a:off x="7120020" y="73439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2" name="Schemat blokowy: łącznik 271"/>
          <p:cNvSpPr/>
          <p:nvPr/>
        </p:nvSpPr>
        <p:spPr>
          <a:xfrm>
            <a:off x="7271762" y="73439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3" name="Schemat blokowy: łącznik 272"/>
          <p:cNvSpPr/>
          <p:nvPr/>
        </p:nvSpPr>
        <p:spPr>
          <a:xfrm>
            <a:off x="7424968" y="73439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4" name="Schemat blokowy: łącznik 273"/>
          <p:cNvSpPr/>
          <p:nvPr/>
        </p:nvSpPr>
        <p:spPr>
          <a:xfrm>
            <a:off x="7425521" y="719138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5" name="Schemat blokowy: łącznik 274"/>
          <p:cNvSpPr/>
          <p:nvPr/>
        </p:nvSpPr>
        <p:spPr>
          <a:xfrm>
            <a:off x="7271762" y="719145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6" name="Schemat blokowy: łącznik 275"/>
          <p:cNvSpPr/>
          <p:nvPr/>
        </p:nvSpPr>
        <p:spPr>
          <a:xfrm>
            <a:off x="7128743" y="719145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7" name="Schemat blokowy: łącznik 276"/>
          <p:cNvSpPr/>
          <p:nvPr/>
        </p:nvSpPr>
        <p:spPr>
          <a:xfrm>
            <a:off x="6979124" y="719145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8" name="Schemat blokowy: łącznik 277"/>
          <p:cNvSpPr/>
          <p:nvPr/>
        </p:nvSpPr>
        <p:spPr>
          <a:xfrm>
            <a:off x="9078677" y="469435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9" name="Schemat blokowy: łącznik 278"/>
          <p:cNvSpPr/>
          <p:nvPr/>
        </p:nvSpPr>
        <p:spPr>
          <a:xfrm>
            <a:off x="8925449" y="469435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0" name="Schemat blokowy: łącznik 279"/>
          <p:cNvSpPr/>
          <p:nvPr/>
        </p:nvSpPr>
        <p:spPr>
          <a:xfrm>
            <a:off x="8772403" y="469435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1" name="Schemat blokowy: łącznik 280"/>
          <p:cNvSpPr/>
          <p:nvPr/>
        </p:nvSpPr>
        <p:spPr>
          <a:xfrm>
            <a:off x="8631048" y="469454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2" name="Schemat blokowy: łącznik 281"/>
          <p:cNvSpPr/>
          <p:nvPr/>
        </p:nvSpPr>
        <p:spPr>
          <a:xfrm>
            <a:off x="8479370" y="469290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3" name="Schemat blokowy: łącznik 282"/>
          <p:cNvSpPr/>
          <p:nvPr/>
        </p:nvSpPr>
        <p:spPr>
          <a:xfrm>
            <a:off x="8325794" y="469454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4" name="Schemat blokowy: łącznik 283"/>
          <p:cNvSpPr/>
          <p:nvPr/>
        </p:nvSpPr>
        <p:spPr>
          <a:xfrm>
            <a:off x="5466860" y="6253407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5" name="Schemat blokowy: łącznik 284"/>
          <p:cNvSpPr/>
          <p:nvPr/>
        </p:nvSpPr>
        <p:spPr>
          <a:xfrm>
            <a:off x="5313954" y="625413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" name="Schemat blokowy: łącznik 285"/>
          <p:cNvSpPr/>
          <p:nvPr/>
        </p:nvSpPr>
        <p:spPr>
          <a:xfrm>
            <a:off x="5467012" y="610115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7" name="Schemat blokowy: łącznik 286"/>
          <p:cNvSpPr/>
          <p:nvPr/>
        </p:nvSpPr>
        <p:spPr>
          <a:xfrm>
            <a:off x="5313954" y="61018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8" name="Schemat blokowy: łącznik 287"/>
          <p:cNvSpPr/>
          <p:nvPr/>
        </p:nvSpPr>
        <p:spPr>
          <a:xfrm>
            <a:off x="5606871" y="564338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9" name="Schemat blokowy: łącznik 288"/>
          <p:cNvSpPr/>
          <p:nvPr/>
        </p:nvSpPr>
        <p:spPr>
          <a:xfrm>
            <a:off x="5465151" y="565330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0" name="Schemat blokowy: łącznik 289"/>
          <p:cNvSpPr/>
          <p:nvPr/>
        </p:nvSpPr>
        <p:spPr>
          <a:xfrm>
            <a:off x="5302893" y="562073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1" name="Schemat blokowy: łącznik 290"/>
          <p:cNvSpPr/>
          <p:nvPr/>
        </p:nvSpPr>
        <p:spPr>
          <a:xfrm>
            <a:off x="5818559" y="587922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2" name="Schemat blokowy: łącznik 291"/>
          <p:cNvSpPr/>
          <p:nvPr/>
        </p:nvSpPr>
        <p:spPr>
          <a:xfrm>
            <a:off x="5970163" y="587922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3" name="Schemat blokowy: łącznik 292"/>
          <p:cNvSpPr/>
          <p:nvPr/>
        </p:nvSpPr>
        <p:spPr>
          <a:xfrm>
            <a:off x="5465151" y="595957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4" name="Schemat blokowy: łącznik 293"/>
          <p:cNvSpPr/>
          <p:nvPr/>
        </p:nvSpPr>
        <p:spPr>
          <a:xfrm>
            <a:off x="5313954" y="595957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5" name="Schemat blokowy: łącznik 294"/>
          <p:cNvSpPr/>
          <p:nvPr/>
        </p:nvSpPr>
        <p:spPr>
          <a:xfrm>
            <a:off x="6110516" y="424625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6" name="Schemat blokowy: łącznik 295"/>
          <p:cNvSpPr/>
          <p:nvPr/>
        </p:nvSpPr>
        <p:spPr>
          <a:xfrm>
            <a:off x="6837634" y="409579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7" name="Schemat blokowy: łącznik 296"/>
          <p:cNvSpPr/>
          <p:nvPr/>
        </p:nvSpPr>
        <p:spPr>
          <a:xfrm>
            <a:off x="6685994" y="409579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8" name="Schemat blokowy: łącznik 297"/>
          <p:cNvSpPr/>
          <p:nvPr/>
        </p:nvSpPr>
        <p:spPr>
          <a:xfrm>
            <a:off x="6544230" y="409579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9" name="Schemat blokowy: łącznik 298"/>
          <p:cNvSpPr/>
          <p:nvPr/>
        </p:nvSpPr>
        <p:spPr>
          <a:xfrm>
            <a:off x="9768856" y="826911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0" name="Schemat blokowy: łącznik 299"/>
          <p:cNvSpPr/>
          <p:nvPr/>
        </p:nvSpPr>
        <p:spPr>
          <a:xfrm>
            <a:off x="9768856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1" name="Schemat blokowy: łącznik 300"/>
          <p:cNvSpPr/>
          <p:nvPr/>
        </p:nvSpPr>
        <p:spPr>
          <a:xfrm>
            <a:off x="9627717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2" name="Schemat blokowy: łącznik 301"/>
          <p:cNvSpPr/>
          <p:nvPr/>
        </p:nvSpPr>
        <p:spPr>
          <a:xfrm>
            <a:off x="9475659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3" name="Schemat blokowy: łącznik 302"/>
          <p:cNvSpPr/>
          <p:nvPr/>
        </p:nvSpPr>
        <p:spPr>
          <a:xfrm>
            <a:off x="9334520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4" name="Schemat blokowy: łącznik 303"/>
          <p:cNvSpPr/>
          <p:nvPr/>
        </p:nvSpPr>
        <p:spPr>
          <a:xfrm>
            <a:off x="9183175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5" name="Schemat blokowy: łącznik 304"/>
          <p:cNvSpPr/>
          <p:nvPr/>
        </p:nvSpPr>
        <p:spPr>
          <a:xfrm>
            <a:off x="9031023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6" name="Schemat blokowy: łącznik 305"/>
          <p:cNvSpPr/>
          <p:nvPr/>
        </p:nvSpPr>
        <p:spPr>
          <a:xfrm>
            <a:off x="8878296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7" name="Schemat blokowy: łącznik 306"/>
          <p:cNvSpPr/>
          <p:nvPr/>
        </p:nvSpPr>
        <p:spPr>
          <a:xfrm>
            <a:off x="9334520" y="79649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8" name="Schemat blokowy: łącznik 307"/>
          <p:cNvSpPr/>
          <p:nvPr/>
        </p:nvSpPr>
        <p:spPr>
          <a:xfrm>
            <a:off x="9183175" y="79649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9" name="Schemat blokowy: łącznik 308"/>
          <p:cNvSpPr/>
          <p:nvPr/>
        </p:nvSpPr>
        <p:spPr>
          <a:xfrm>
            <a:off x="9031023" y="79649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0" name="Schemat blokowy: łącznik 309"/>
          <p:cNvSpPr/>
          <p:nvPr/>
        </p:nvSpPr>
        <p:spPr>
          <a:xfrm>
            <a:off x="8878559" y="79649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1" name="Schemat blokowy: łącznik 310"/>
          <p:cNvSpPr/>
          <p:nvPr/>
        </p:nvSpPr>
        <p:spPr>
          <a:xfrm>
            <a:off x="8725444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2" name="Schemat blokowy: łącznik 311"/>
          <p:cNvSpPr/>
          <p:nvPr/>
        </p:nvSpPr>
        <p:spPr>
          <a:xfrm>
            <a:off x="8573679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3" name="Schemat blokowy: łącznik 312"/>
          <p:cNvSpPr/>
          <p:nvPr/>
        </p:nvSpPr>
        <p:spPr>
          <a:xfrm>
            <a:off x="8421237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4" name="Schemat blokowy: łącznik 313"/>
          <p:cNvSpPr/>
          <p:nvPr/>
        </p:nvSpPr>
        <p:spPr>
          <a:xfrm>
            <a:off x="8268514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5" name="Schemat blokowy: łącznik 314"/>
          <p:cNvSpPr/>
          <p:nvPr/>
        </p:nvSpPr>
        <p:spPr>
          <a:xfrm>
            <a:off x="8116269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6" name="Schemat blokowy: łącznik 315"/>
          <p:cNvSpPr/>
          <p:nvPr/>
        </p:nvSpPr>
        <p:spPr>
          <a:xfrm>
            <a:off x="7964044" y="811769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7" name="Schemat blokowy: łącznik 316"/>
          <p:cNvSpPr/>
          <p:nvPr/>
        </p:nvSpPr>
        <p:spPr>
          <a:xfrm>
            <a:off x="7811819" y="81180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8" name="Schemat blokowy: łącznik 317"/>
          <p:cNvSpPr/>
          <p:nvPr/>
        </p:nvSpPr>
        <p:spPr>
          <a:xfrm>
            <a:off x="11105647" y="781315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9" name="Schemat blokowy: łącznik 318"/>
          <p:cNvSpPr/>
          <p:nvPr/>
        </p:nvSpPr>
        <p:spPr>
          <a:xfrm>
            <a:off x="11105647" y="766077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0" name="Schemat blokowy: łącznik 319"/>
          <p:cNvSpPr/>
          <p:nvPr/>
        </p:nvSpPr>
        <p:spPr>
          <a:xfrm>
            <a:off x="9863283" y="655831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1" name="Schemat blokowy: łącznik 320"/>
          <p:cNvSpPr/>
          <p:nvPr/>
        </p:nvSpPr>
        <p:spPr>
          <a:xfrm>
            <a:off x="10026722" y="655858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2" name="Schemat blokowy: łącznik 321"/>
          <p:cNvSpPr/>
          <p:nvPr/>
        </p:nvSpPr>
        <p:spPr>
          <a:xfrm>
            <a:off x="10191435" y="655858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3" name="Schemat blokowy: łącznik 322"/>
          <p:cNvSpPr/>
          <p:nvPr/>
        </p:nvSpPr>
        <p:spPr>
          <a:xfrm>
            <a:off x="10953448" y="733988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4" name="Schemat blokowy: łącznik 323"/>
          <p:cNvSpPr/>
          <p:nvPr/>
        </p:nvSpPr>
        <p:spPr>
          <a:xfrm>
            <a:off x="10648180" y="749627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5" name="Schemat blokowy: łącznik 324"/>
          <p:cNvSpPr/>
          <p:nvPr/>
        </p:nvSpPr>
        <p:spPr>
          <a:xfrm>
            <a:off x="10801826" y="749627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6" name="Schemat blokowy: łącznik 325"/>
          <p:cNvSpPr/>
          <p:nvPr/>
        </p:nvSpPr>
        <p:spPr>
          <a:xfrm>
            <a:off x="7236743" y="685414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7" name="Schemat blokowy: łącznik 326"/>
          <p:cNvSpPr/>
          <p:nvPr/>
        </p:nvSpPr>
        <p:spPr>
          <a:xfrm>
            <a:off x="7881692" y="686383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8" name="Schemat blokowy: łącznik 327"/>
          <p:cNvSpPr/>
          <p:nvPr/>
        </p:nvSpPr>
        <p:spPr>
          <a:xfrm>
            <a:off x="10355565" y="655858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9" name="Schemat blokowy: łącznik 328"/>
          <p:cNvSpPr/>
          <p:nvPr/>
        </p:nvSpPr>
        <p:spPr>
          <a:xfrm>
            <a:off x="9862272" y="672255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0" name="Schemat blokowy: łącznik 329"/>
          <p:cNvSpPr/>
          <p:nvPr/>
        </p:nvSpPr>
        <p:spPr>
          <a:xfrm>
            <a:off x="10026722" y="672255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1" name="Schemat blokowy: łącznik 330"/>
          <p:cNvSpPr/>
          <p:nvPr/>
        </p:nvSpPr>
        <p:spPr>
          <a:xfrm>
            <a:off x="10191193" y="672255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2" name="Schemat blokowy: łącznik 331"/>
          <p:cNvSpPr/>
          <p:nvPr/>
        </p:nvSpPr>
        <p:spPr>
          <a:xfrm>
            <a:off x="10354321" y="672212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3" name="Schemat blokowy: łącznik 332"/>
          <p:cNvSpPr/>
          <p:nvPr/>
        </p:nvSpPr>
        <p:spPr>
          <a:xfrm>
            <a:off x="10495505" y="672272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4" name="Schemat blokowy: łącznik 333"/>
          <p:cNvSpPr/>
          <p:nvPr/>
        </p:nvSpPr>
        <p:spPr>
          <a:xfrm>
            <a:off x="10496608" y="688660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5" name="Schemat blokowy: łącznik 334"/>
          <p:cNvSpPr/>
          <p:nvPr/>
        </p:nvSpPr>
        <p:spPr>
          <a:xfrm>
            <a:off x="10648180" y="688616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6" name="Schemat blokowy: łącznik 335"/>
          <p:cNvSpPr/>
          <p:nvPr/>
        </p:nvSpPr>
        <p:spPr>
          <a:xfrm>
            <a:off x="10648180" y="703880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7" name="Schemat blokowy: łącznik 336"/>
          <p:cNvSpPr/>
          <p:nvPr/>
        </p:nvSpPr>
        <p:spPr>
          <a:xfrm>
            <a:off x="10648180" y="719145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8" name="Schemat blokowy: łącznik 337"/>
          <p:cNvSpPr/>
          <p:nvPr/>
        </p:nvSpPr>
        <p:spPr>
          <a:xfrm>
            <a:off x="10648180" y="73439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9" name="Schemat blokowy: łącznik 338"/>
          <p:cNvSpPr/>
          <p:nvPr/>
        </p:nvSpPr>
        <p:spPr>
          <a:xfrm>
            <a:off x="10800785" y="703880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0" name="Schemat blokowy: łącznik 339"/>
          <p:cNvSpPr/>
          <p:nvPr/>
        </p:nvSpPr>
        <p:spPr>
          <a:xfrm>
            <a:off x="10800785" y="719145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1" name="Schemat blokowy: łącznik 340"/>
          <p:cNvSpPr/>
          <p:nvPr/>
        </p:nvSpPr>
        <p:spPr>
          <a:xfrm>
            <a:off x="10800991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2" name="Schemat blokowy: łącznik 341"/>
          <p:cNvSpPr/>
          <p:nvPr/>
        </p:nvSpPr>
        <p:spPr>
          <a:xfrm>
            <a:off x="11118998" y="703880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3" name="Schemat blokowy: łącznik 342"/>
          <p:cNvSpPr/>
          <p:nvPr/>
        </p:nvSpPr>
        <p:spPr>
          <a:xfrm>
            <a:off x="10953448" y="703880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4" name="Schemat blokowy: łącznik 343"/>
          <p:cNvSpPr/>
          <p:nvPr/>
        </p:nvSpPr>
        <p:spPr>
          <a:xfrm>
            <a:off x="10953448" y="719145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5" name="Schemat blokowy: łącznik 344"/>
          <p:cNvSpPr/>
          <p:nvPr/>
        </p:nvSpPr>
        <p:spPr>
          <a:xfrm>
            <a:off x="10953448" y="749627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6" name="Schemat blokowy: łącznik 345"/>
          <p:cNvSpPr/>
          <p:nvPr/>
        </p:nvSpPr>
        <p:spPr>
          <a:xfrm>
            <a:off x="7717218" y="686383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7" name="Schemat blokowy: łącznik 346"/>
          <p:cNvSpPr/>
          <p:nvPr/>
        </p:nvSpPr>
        <p:spPr>
          <a:xfrm>
            <a:off x="7563502" y="686383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8" name="Schemat blokowy: łącznik 347"/>
          <p:cNvSpPr/>
          <p:nvPr/>
        </p:nvSpPr>
        <p:spPr>
          <a:xfrm>
            <a:off x="7388928" y="685963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49" name="Schemat blokowy: łącznik 348"/>
          <p:cNvSpPr/>
          <p:nvPr/>
        </p:nvSpPr>
        <p:spPr>
          <a:xfrm>
            <a:off x="7388928" y="671100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0" name="Schemat blokowy: łącznik 349"/>
          <p:cNvSpPr/>
          <p:nvPr/>
        </p:nvSpPr>
        <p:spPr>
          <a:xfrm>
            <a:off x="7563176" y="671100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1" name="Schemat blokowy: łącznik 350"/>
          <p:cNvSpPr/>
          <p:nvPr/>
        </p:nvSpPr>
        <p:spPr>
          <a:xfrm>
            <a:off x="7717218" y="670996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2" name="Schemat blokowy: łącznik 351"/>
          <p:cNvSpPr/>
          <p:nvPr/>
        </p:nvSpPr>
        <p:spPr>
          <a:xfrm>
            <a:off x="7889416" y="670991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3" name="Schemat blokowy: łącznik 352"/>
          <p:cNvSpPr/>
          <p:nvPr/>
        </p:nvSpPr>
        <p:spPr>
          <a:xfrm>
            <a:off x="8055076" y="671189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4" name="Schemat blokowy: łącznik 353"/>
          <p:cNvSpPr/>
          <p:nvPr/>
        </p:nvSpPr>
        <p:spPr>
          <a:xfrm>
            <a:off x="8090110" y="377988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5" name="Schemat blokowy: łącznik 354"/>
          <p:cNvSpPr/>
          <p:nvPr/>
        </p:nvSpPr>
        <p:spPr>
          <a:xfrm>
            <a:off x="8499278" y="749510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6" name="Schemat blokowy: łącznik 355"/>
          <p:cNvSpPr/>
          <p:nvPr/>
        </p:nvSpPr>
        <p:spPr>
          <a:xfrm>
            <a:off x="8346413" y="749510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7" name="Schemat blokowy: łącznik 356"/>
          <p:cNvSpPr/>
          <p:nvPr/>
        </p:nvSpPr>
        <p:spPr>
          <a:xfrm>
            <a:off x="8206647" y="749510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8" name="Schemat blokowy: łącznik 357"/>
          <p:cNvSpPr/>
          <p:nvPr/>
        </p:nvSpPr>
        <p:spPr>
          <a:xfrm>
            <a:off x="8968453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9" name="Schemat blokowy: łącznik 358"/>
          <p:cNvSpPr/>
          <p:nvPr/>
        </p:nvSpPr>
        <p:spPr>
          <a:xfrm>
            <a:off x="8816618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0" name="Schemat blokowy: łącznik 359"/>
          <p:cNvSpPr/>
          <p:nvPr/>
        </p:nvSpPr>
        <p:spPr>
          <a:xfrm>
            <a:off x="8665377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1" name="Schemat blokowy: łącznik 360"/>
          <p:cNvSpPr/>
          <p:nvPr/>
        </p:nvSpPr>
        <p:spPr>
          <a:xfrm>
            <a:off x="8499621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2" name="Schemat blokowy: łącznik 361"/>
          <p:cNvSpPr/>
          <p:nvPr/>
        </p:nvSpPr>
        <p:spPr>
          <a:xfrm>
            <a:off x="8346413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3" name="Schemat blokowy: łącznik 362"/>
          <p:cNvSpPr/>
          <p:nvPr/>
        </p:nvSpPr>
        <p:spPr>
          <a:xfrm>
            <a:off x="8206647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4" name="Schemat blokowy: łącznik 363"/>
          <p:cNvSpPr/>
          <p:nvPr/>
        </p:nvSpPr>
        <p:spPr>
          <a:xfrm>
            <a:off x="8054096" y="733217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5" name="Schemat blokowy: łącznik 364"/>
          <p:cNvSpPr/>
          <p:nvPr/>
        </p:nvSpPr>
        <p:spPr>
          <a:xfrm>
            <a:off x="9400472" y="715568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6" name="Schemat blokowy: łącznik 365"/>
          <p:cNvSpPr/>
          <p:nvPr/>
        </p:nvSpPr>
        <p:spPr>
          <a:xfrm>
            <a:off x="9263741" y="715612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7" name="Schemat blokowy: łącznik 366"/>
          <p:cNvSpPr/>
          <p:nvPr/>
        </p:nvSpPr>
        <p:spPr>
          <a:xfrm>
            <a:off x="9121337" y="715612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8" name="Schemat blokowy: łącznik 367"/>
          <p:cNvSpPr/>
          <p:nvPr/>
        </p:nvSpPr>
        <p:spPr>
          <a:xfrm>
            <a:off x="8967852" y="715612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9" name="Schemat blokowy: łącznik 368"/>
          <p:cNvSpPr/>
          <p:nvPr/>
        </p:nvSpPr>
        <p:spPr>
          <a:xfrm>
            <a:off x="8816618" y="715568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0" name="Schemat blokowy: łącznik 369"/>
          <p:cNvSpPr/>
          <p:nvPr/>
        </p:nvSpPr>
        <p:spPr>
          <a:xfrm>
            <a:off x="8665377" y="715568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1" name="Schemat blokowy: łącznik 370"/>
          <p:cNvSpPr/>
          <p:nvPr/>
        </p:nvSpPr>
        <p:spPr>
          <a:xfrm>
            <a:off x="8511130" y="715568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2" name="Schemat blokowy: łącznik 371"/>
          <p:cNvSpPr/>
          <p:nvPr/>
        </p:nvSpPr>
        <p:spPr>
          <a:xfrm>
            <a:off x="8359133" y="715662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3" name="Schemat blokowy: łącznik 372"/>
          <p:cNvSpPr/>
          <p:nvPr/>
        </p:nvSpPr>
        <p:spPr>
          <a:xfrm>
            <a:off x="8206527" y="715662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4" name="Schemat blokowy: łącznik 373"/>
          <p:cNvSpPr/>
          <p:nvPr/>
        </p:nvSpPr>
        <p:spPr>
          <a:xfrm>
            <a:off x="8054096" y="715662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5" name="Schemat blokowy: łącznik 374"/>
          <p:cNvSpPr/>
          <p:nvPr/>
        </p:nvSpPr>
        <p:spPr>
          <a:xfrm>
            <a:off x="6506297" y="530373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6" name="Schemat blokowy: łącznik 375"/>
          <p:cNvSpPr/>
          <p:nvPr/>
        </p:nvSpPr>
        <p:spPr>
          <a:xfrm>
            <a:off x="7093291" y="515130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7" name="Schemat blokowy: łącznik 376"/>
          <p:cNvSpPr/>
          <p:nvPr/>
        </p:nvSpPr>
        <p:spPr>
          <a:xfrm>
            <a:off x="6952798" y="5152007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8" name="Schemat blokowy: łącznik 377"/>
          <p:cNvSpPr/>
          <p:nvPr/>
        </p:nvSpPr>
        <p:spPr>
          <a:xfrm>
            <a:off x="6811151" y="515130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9" name="Schemat blokowy: łącznik 378"/>
          <p:cNvSpPr/>
          <p:nvPr/>
        </p:nvSpPr>
        <p:spPr>
          <a:xfrm>
            <a:off x="6659479" y="515130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0" name="Schemat blokowy: łącznik 379"/>
          <p:cNvSpPr/>
          <p:nvPr/>
        </p:nvSpPr>
        <p:spPr>
          <a:xfrm>
            <a:off x="6506297" y="515204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1" name="Schemat blokowy: łącznik 380"/>
          <p:cNvSpPr/>
          <p:nvPr/>
        </p:nvSpPr>
        <p:spPr>
          <a:xfrm>
            <a:off x="6343569" y="515204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2" name="Schemat blokowy: łącznik 381"/>
          <p:cNvSpPr/>
          <p:nvPr/>
        </p:nvSpPr>
        <p:spPr>
          <a:xfrm>
            <a:off x="7387387" y="499910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3" name="Schemat blokowy: łącznik 382"/>
          <p:cNvSpPr/>
          <p:nvPr/>
        </p:nvSpPr>
        <p:spPr>
          <a:xfrm>
            <a:off x="7234592" y="499910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4" name="Schemat blokowy: łącznik 383"/>
          <p:cNvSpPr/>
          <p:nvPr/>
        </p:nvSpPr>
        <p:spPr>
          <a:xfrm>
            <a:off x="7093320" y="499927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5" name="Schemat blokowy: łącznik 384"/>
          <p:cNvSpPr/>
          <p:nvPr/>
        </p:nvSpPr>
        <p:spPr>
          <a:xfrm>
            <a:off x="6953812" y="499910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6" name="Schemat blokowy: łącznik 385"/>
          <p:cNvSpPr/>
          <p:nvPr/>
        </p:nvSpPr>
        <p:spPr>
          <a:xfrm>
            <a:off x="6812540" y="499927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7" name="Schemat blokowy: łącznik 386"/>
          <p:cNvSpPr/>
          <p:nvPr/>
        </p:nvSpPr>
        <p:spPr>
          <a:xfrm>
            <a:off x="6659479" y="499927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8" name="Schemat blokowy: łącznik 387"/>
          <p:cNvSpPr/>
          <p:nvPr/>
        </p:nvSpPr>
        <p:spPr>
          <a:xfrm>
            <a:off x="6506297" y="499927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9" name="Schemat blokowy: łącznik 388"/>
          <p:cNvSpPr/>
          <p:nvPr/>
        </p:nvSpPr>
        <p:spPr>
          <a:xfrm>
            <a:off x="6354605" y="500061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0" name="Schemat blokowy: łącznik 389"/>
          <p:cNvSpPr/>
          <p:nvPr/>
        </p:nvSpPr>
        <p:spPr>
          <a:xfrm>
            <a:off x="11876433" y="736695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1" name="Schemat blokowy: łącznik 390"/>
          <p:cNvSpPr/>
          <p:nvPr/>
        </p:nvSpPr>
        <p:spPr>
          <a:xfrm>
            <a:off x="11735179" y="736695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2" name="Schemat blokowy: łącznik 391"/>
          <p:cNvSpPr/>
          <p:nvPr/>
        </p:nvSpPr>
        <p:spPr>
          <a:xfrm>
            <a:off x="11594526" y="736612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3" name="Schemat blokowy: łącznik 392"/>
          <p:cNvSpPr/>
          <p:nvPr/>
        </p:nvSpPr>
        <p:spPr>
          <a:xfrm>
            <a:off x="11454313" y="736876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4" name="Schemat blokowy: łącznik 393"/>
          <p:cNvSpPr/>
          <p:nvPr/>
        </p:nvSpPr>
        <p:spPr>
          <a:xfrm>
            <a:off x="11311780" y="72145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5" name="Schemat blokowy: łącznik 394"/>
          <p:cNvSpPr/>
          <p:nvPr/>
        </p:nvSpPr>
        <p:spPr>
          <a:xfrm>
            <a:off x="12029291" y="721412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6" name="Schemat blokowy: łącznik 395"/>
          <p:cNvSpPr/>
          <p:nvPr/>
        </p:nvSpPr>
        <p:spPr>
          <a:xfrm>
            <a:off x="11876433" y="721412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7" name="Schemat blokowy: łącznik 396"/>
          <p:cNvSpPr/>
          <p:nvPr/>
        </p:nvSpPr>
        <p:spPr>
          <a:xfrm>
            <a:off x="11736220" y="721371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8" name="Schemat blokowy: łącznik 397"/>
          <p:cNvSpPr/>
          <p:nvPr/>
        </p:nvSpPr>
        <p:spPr>
          <a:xfrm>
            <a:off x="11594526" y="721371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9" name="Schemat blokowy: łącznik 398"/>
          <p:cNvSpPr/>
          <p:nvPr/>
        </p:nvSpPr>
        <p:spPr>
          <a:xfrm>
            <a:off x="11449357" y="721688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0" name="Schemat blokowy: łącznik 399"/>
          <p:cNvSpPr/>
          <p:nvPr/>
        </p:nvSpPr>
        <p:spPr>
          <a:xfrm>
            <a:off x="12029291" y="706233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1" name="Schemat blokowy: łącznik 400"/>
          <p:cNvSpPr/>
          <p:nvPr/>
        </p:nvSpPr>
        <p:spPr>
          <a:xfrm>
            <a:off x="11878313" y="706233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2" name="Schemat blokowy: łącznik 401"/>
          <p:cNvSpPr/>
          <p:nvPr/>
        </p:nvSpPr>
        <p:spPr>
          <a:xfrm>
            <a:off x="11736220" y="706233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3" name="Schemat blokowy: łącznik 402"/>
          <p:cNvSpPr/>
          <p:nvPr/>
        </p:nvSpPr>
        <p:spPr>
          <a:xfrm>
            <a:off x="11035214" y="444811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4" name="Schemat blokowy: łącznik 403"/>
          <p:cNvSpPr/>
          <p:nvPr/>
        </p:nvSpPr>
        <p:spPr>
          <a:xfrm>
            <a:off x="10881092" y="444811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5" name="Schemat blokowy: łącznik 404"/>
          <p:cNvSpPr/>
          <p:nvPr/>
        </p:nvSpPr>
        <p:spPr>
          <a:xfrm>
            <a:off x="10731137" y="444811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6" name="Schemat blokowy: łącznik 405"/>
          <p:cNvSpPr/>
          <p:nvPr/>
        </p:nvSpPr>
        <p:spPr>
          <a:xfrm>
            <a:off x="10587457" y="444811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7" name="Schemat blokowy: łącznik 406"/>
          <p:cNvSpPr/>
          <p:nvPr/>
        </p:nvSpPr>
        <p:spPr>
          <a:xfrm>
            <a:off x="11182360" y="429561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8" name="Schemat blokowy: łącznik 407"/>
          <p:cNvSpPr/>
          <p:nvPr/>
        </p:nvSpPr>
        <p:spPr>
          <a:xfrm>
            <a:off x="11031726" y="429561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9" name="Schemat blokowy: łącznik 408"/>
          <p:cNvSpPr/>
          <p:nvPr/>
        </p:nvSpPr>
        <p:spPr>
          <a:xfrm>
            <a:off x="10881092" y="429671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0" name="Schemat blokowy: łącznik 409"/>
          <p:cNvSpPr/>
          <p:nvPr/>
        </p:nvSpPr>
        <p:spPr>
          <a:xfrm>
            <a:off x="10727960" y="429476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1" name="Schemat blokowy: łącznik 410"/>
          <p:cNvSpPr/>
          <p:nvPr/>
        </p:nvSpPr>
        <p:spPr>
          <a:xfrm>
            <a:off x="6286473" y="5454926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2" name="Schemat blokowy: łącznik 411"/>
          <p:cNvSpPr/>
          <p:nvPr/>
        </p:nvSpPr>
        <p:spPr>
          <a:xfrm>
            <a:off x="6111745" y="544581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3" name="Schemat blokowy: łącznik 412"/>
          <p:cNvSpPr/>
          <p:nvPr/>
        </p:nvSpPr>
        <p:spPr>
          <a:xfrm>
            <a:off x="5956202" y="544581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4" name="Schemat blokowy: łącznik 413"/>
          <p:cNvSpPr/>
          <p:nvPr/>
        </p:nvSpPr>
        <p:spPr>
          <a:xfrm>
            <a:off x="6063284" y="5116420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5" name="Schemat blokowy: łącznik 414"/>
          <p:cNvSpPr/>
          <p:nvPr/>
        </p:nvSpPr>
        <p:spPr>
          <a:xfrm>
            <a:off x="9990992" y="60306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6" name="Schemat blokowy: łącznik 415"/>
          <p:cNvSpPr/>
          <p:nvPr/>
        </p:nvSpPr>
        <p:spPr>
          <a:xfrm>
            <a:off x="9838856" y="60306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7" name="Schemat blokowy: łącznik 416"/>
          <p:cNvSpPr/>
          <p:nvPr/>
        </p:nvSpPr>
        <p:spPr>
          <a:xfrm>
            <a:off x="9991804" y="585476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8" name="Schemat blokowy: łącznik 417"/>
          <p:cNvSpPr/>
          <p:nvPr/>
        </p:nvSpPr>
        <p:spPr>
          <a:xfrm>
            <a:off x="9838856" y="585476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9" name="Schemat blokowy: łącznik 418"/>
          <p:cNvSpPr/>
          <p:nvPr/>
        </p:nvSpPr>
        <p:spPr>
          <a:xfrm>
            <a:off x="9684702" y="585501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0" name="Schemat blokowy: łącznik 419"/>
          <p:cNvSpPr/>
          <p:nvPr/>
        </p:nvSpPr>
        <p:spPr>
          <a:xfrm>
            <a:off x="10036655" y="540934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1" name="Schemat blokowy: łącznik 420"/>
          <p:cNvSpPr/>
          <p:nvPr/>
        </p:nvSpPr>
        <p:spPr>
          <a:xfrm>
            <a:off x="9885804" y="540963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2" name="Schemat blokowy: łącznik 421"/>
          <p:cNvSpPr/>
          <p:nvPr/>
        </p:nvSpPr>
        <p:spPr>
          <a:xfrm>
            <a:off x="9735717" y="5409035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3" name="Schemat blokowy: łącznik 422"/>
          <p:cNvSpPr/>
          <p:nvPr/>
        </p:nvSpPr>
        <p:spPr>
          <a:xfrm>
            <a:off x="9888310" y="5244562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4" name="Schemat blokowy: łącznik 423"/>
          <p:cNvSpPr/>
          <p:nvPr/>
        </p:nvSpPr>
        <p:spPr>
          <a:xfrm>
            <a:off x="9078677" y="5537471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5" name="Schemat blokowy: łącznik 424"/>
          <p:cNvSpPr/>
          <p:nvPr/>
        </p:nvSpPr>
        <p:spPr>
          <a:xfrm>
            <a:off x="9512525" y="5386193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6" name="Schemat blokowy: łącznik 425"/>
          <p:cNvSpPr/>
          <p:nvPr/>
        </p:nvSpPr>
        <p:spPr>
          <a:xfrm>
            <a:off x="9360343" y="538555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7" name="Schemat blokowy: łącznik 426"/>
          <p:cNvSpPr/>
          <p:nvPr/>
        </p:nvSpPr>
        <p:spPr>
          <a:xfrm>
            <a:off x="9217475" y="538555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8" name="Schemat blokowy: łącznik 427"/>
          <p:cNvSpPr/>
          <p:nvPr/>
        </p:nvSpPr>
        <p:spPr>
          <a:xfrm>
            <a:off x="9079098" y="5384889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9" name="Schemat blokowy: łącznik 428"/>
          <p:cNvSpPr/>
          <p:nvPr/>
        </p:nvSpPr>
        <p:spPr>
          <a:xfrm>
            <a:off x="9512525" y="523369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0" name="Schemat blokowy: łącznik 429"/>
          <p:cNvSpPr/>
          <p:nvPr/>
        </p:nvSpPr>
        <p:spPr>
          <a:xfrm>
            <a:off x="9360853" y="5233698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1" name="Schemat blokowy: łącznik 430"/>
          <p:cNvSpPr/>
          <p:nvPr/>
        </p:nvSpPr>
        <p:spPr>
          <a:xfrm>
            <a:off x="9363764" y="5702344"/>
            <a:ext cx="108000" cy="108000"/>
          </a:xfrm>
          <a:prstGeom prst="flowChartConnector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2" name="Schemat blokowy: łącznik 431"/>
          <p:cNvSpPr/>
          <p:nvPr/>
        </p:nvSpPr>
        <p:spPr>
          <a:xfrm>
            <a:off x="7823544" y="531524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3" name="Schemat blokowy: łącznik 432"/>
          <p:cNvSpPr/>
          <p:nvPr/>
        </p:nvSpPr>
        <p:spPr>
          <a:xfrm>
            <a:off x="7964044" y="531480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4" name="Schemat blokowy: łącznik 433"/>
          <p:cNvSpPr/>
          <p:nvPr/>
        </p:nvSpPr>
        <p:spPr>
          <a:xfrm>
            <a:off x="8116269" y="530383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5" name="Schemat blokowy: łącznik 434"/>
          <p:cNvSpPr/>
          <p:nvPr/>
        </p:nvSpPr>
        <p:spPr>
          <a:xfrm>
            <a:off x="8256938" y="530373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6" name="Schemat blokowy: łącznik 435"/>
          <p:cNvSpPr/>
          <p:nvPr/>
        </p:nvSpPr>
        <p:spPr>
          <a:xfrm>
            <a:off x="8257491" y="515144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7" name="Schemat blokowy: łącznik 436"/>
          <p:cNvSpPr/>
          <p:nvPr/>
        </p:nvSpPr>
        <p:spPr>
          <a:xfrm>
            <a:off x="8104588" y="515144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8" name="Schemat blokowy: łącznik 437"/>
          <p:cNvSpPr/>
          <p:nvPr/>
        </p:nvSpPr>
        <p:spPr>
          <a:xfrm>
            <a:off x="7964044" y="515133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9" name="Schemat blokowy: łącznik 438"/>
          <p:cNvSpPr/>
          <p:nvPr/>
        </p:nvSpPr>
        <p:spPr>
          <a:xfrm>
            <a:off x="7823542" y="515133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0" name="Schemat blokowy: łącznik 439"/>
          <p:cNvSpPr/>
          <p:nvPr/>
        </p:nvSpPr>
        <p:spPr>
          <a:xfrm>
            <a:off x="7671176" y="515133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1" name="Schemat blokowy: łącznik 440"/>
          <p:cNvSpPr/>
          <p:nvPr/>
        </p:nvSpPr>
        <p:spPr>
          <a:xfrm>
            <a:off x="7541113" y="515130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2" name="Schemat blokowy: łącznik 441"/>
          <p:cNvSpPr/>
          <p:nvPr/>
        </p:nvSpPr>
        <p:spPr>
          <a:xfrm>
            <a:off x="7389441" y="515130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3" name="Schemat blokowy: łącznik 442"/>
          <p:cNvSpPr/>
          <p:nvPr/>
        </p:nvSpPr>
        <p:spPr>
          <a:xfrm>
            <a:off x="10927214" y="543217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4" name="Schemat blokowy: łącznik 443"/>
          <p:cNvSpPr/>
          <p:nvPr/>
        </p:nvSpPr>
        <p:spPr>
          <a:xfrm>
            <a:off x="10789550" y="542077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5" name="Schemat blokowy: łącznik 444"/>
          <p:cNvSpPr/>
          <p:nvPr/>
        </p:nvSpPr>
        <p:spPr>
          <a:xfrm>
            <a:off x="10626633" y="542229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6" name="Schemat blokowy: łącznik 445"/>
          <p:cNvSpPr/>
          <p:nvPr/>
        </p:nvSpPr>
        <p:spPr>
          <a:xfrm>
            <a:off x="11049101" y="519734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7" name="Schemat blokowy: łącznik 446"/>
          <p:cNvSpPr/>
          <p:nvPr/>
        </p:nvSpPr>
        <p:spPr>
          <a:xfrm>
            <a:off x="10191435" y="709757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8" name="Schemat blokowy: łącznik 447"/>
          <p:cNvSpPr/>
          <p:nvPr/>
        </p:nvSpPr>
        <p:spPr>
          <a:xfrm>
            <a:off x="10016094" y="709760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9" name="Schemat blokowy: łącznik 448"/>
          <p:cNvSpPr/>
          <p:nvPr/>
        </p:nvSpPr>
        <p:spPr>
          <a:xfrm>
            <a:off x="10016094" y="739000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0" name="Schemat blokowy: łącznik 449"/>
          <p:cNvSpPr/>
          <p:nvPr/>
        </p:nvSpPr>
        <p:spPr>
          <a:xfrm>
            <a:off x="10016094" y="724966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1" name="Schemat blokowy: łącznik 450"/>
          <p:cNvSpPr/>
          <p:nvPr/>
        </p:nvSpPr>
        <p:spPr>
          <a:xfrm>
            <a:off x="10307982" y="7389572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2" name="Schemat blokowy: łącznik 451"/>
          <p:cNvSpPr/>
          <p:nvPr/>
        </p:nvSpPr>
        <p:spPr>
          <a:xfrm>
            <a:off x="8421237" y="606557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3" name="Schemat blokowy: łącznik 452"/>
          <p:cNvSpPr/>
          <p:nvPr/>
        </p:nvSpPr>
        <p:spPr>
          <a:xfrm>
            <a:off x="8223716" y="923187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4" name="Schemat blokowy: łącznik 453"/>
          <p:cNvSpPr/>
          <p:nvPr/>
        </p:nvSpPr>
        <p:spPr>
          <a:xfrm>
            <a:off x="10542325" y="639397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5" name="Schemat blokowy: łącznik 454"/>
          <p:cNvSpPr/>
          <p:nvPr/>
        </p:nvSpPr>
        <p:spPr>
          <a:xfrm>
            <a:off x="10683181" y="639397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6" name="Schemat blokowy: łącznik 455"/>
          <p:cNvSpPr/>
          <p:nvPr/>
        </p:nvSpPr>
        <p:spPr>
          <a:xfrm>
            <a:off x="10847599" y="639397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7" name="Schemat blokowy: łącznik 456"/>
          <p:cNvSpPr/>
          <p:nvPr/>
        </p:nvSpPr>
        <p:spPr>
          <a:xfrm>
            <a:off x="6979460" y="749627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8" name="Schemat blokowy: łącznik 457"/>
          <p:cNvSpPr/>
          <p:nvPr/>
        </p:nvSpPr>
        <p:spPr>
          <a:xfrm>
            <a:off x="12032178" y="736695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59" name="Schemat blokowy: łącznik 458"/>
          <p:cNvSpPr/>
          <p:nvPr/>
        </p:nvSpPr>
        <p:spPr>
          <a:xfrm>
            <a:off x="7126592" y="750131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0" name="Schemat blokowy: łącznik 459"/>
          <p:cNvSpPr/>
          <p:nvPr/>
        </p:nvSpPr>
        <p:spPr>
          <a:xfrm>
            <a:off x="6666245" y="733513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1" name="Schemat blokowy: łącznik 460"/>
          <p:cNvSpPr/>
          <p:nvPr/>
        </p:nvSpPr>
        <p:spPr>
          <a:xfrm>
            <a:off x="9235241" y="4700717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2" name="Schemat blokowy: łącznik 461"/>
          <p:cNvSpPr/>
          <p:nvPr/>
        </p:nvSpPr>
        <p:spPr>
          <a:xfrm>
            <a:off x="5459171" y="640100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3" name="Schemat blokowy: łącznik 462"/>
          <p:cNvSpPr/>
          <p:nvPr/>
        </p:nvSpPr>
        <p:spPr>
          <a:xfrm>
            <a:off x="6397569" y="424271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4" name="Schemat blokowy: łącznik 463"/>
          <p:cNvSpPr/>
          <p:nvPr/>
        </p:nvSpPr>
        <p:spPr>
          <a:xfrm>
            <a:off x="6245731" y="424271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5" name="Schemat blokowy: łącznik 464"/>
          <p:cNvSpPr/>
          <p:nvPr/>
        </p:nvSpPr>
        <p:spPr>
          <a:xfrm>
            <a:off x="7945214" y="8273857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6" name="Schemat blokowy: łącznik 465"/>
          <p:cNvSpPr/>
          <p:nvPr/>
        </p:nvSpPr>
        <p:spPr>
          <a:xfrm>
            <a:off x="7663505" y="8273857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7" name="Schemat blokowy: łącznik 466"/>
          <p:cNvSpPr/>
          <p:nvPr/>
        </p:nvSpPr>
        <p:spPr>
          <a:xfrm>
            <a:off x="7804712" y="827326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8" name="Schemat blokowy: łącznik 467"/>
          <p:cNvSpPr/>
          <p:nvPr/>
        </p:nvSpPr>
        <p:spPr>
          <a:xfrm>
            <a:off x="11086111" y="840422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9" name="Schemat blokowy: łącznik 468"/>
          <p:cNvSpPr/>
          <p:nvPr/>
        </p:nvSpPr>
        <p:spPr>
          <a:xfrm>
            <a:off x="10664805" y="826343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0" name="Schemat blokowy: łącznik 469"/>
          <p:cNvSpPr/>
          <p:nvPr/>
        </p:nvSpPr>
        <p:spPr>
          <a:xfrm>
            <a:off x="10805692" y="826343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1" name="Schemat blokowy: łącznik 470"/>
          <p:cNvSpPr/>
          <p:nvPr/>
        </p:nvSpPr>
        <p:spPr>
          <a:xfrm>
            <a:off x="10946262" y="826343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2" name="Schemat blokowy: łącznik 471"/>
          <p:cNvSpPr/>
          <p:nvPr/>
        </p:nvSpPr>
        <p:spPr>
          <a:xfrm>
            <a:off x="11086111" y="826343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3" name="Schemat blokowy: łącznik 472"/>
          <p:cNvSpPr/>
          <p:nvPr/>
        </p:nvSpPr>
        <p:spPr>
          <a:xfrm>
            <a:off x="11226998" y="826343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4" name="Schemat blokowy: łącznik 473"/>
          <p:cNvSpPr/>
          <p:nvPr/>
        </p:nvSpPr>
        <p:spPr>
          <a:xfrm>
            <a:off x="11086111" y="812265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5" name="Schemat blokowy: łącznik 474"/>
          <p:cNvSpPr/>
          <p:nvPr/>
        </p:nvSpPr>
        <p:spPr>
          <a:xfrm>
            <a:off x="11226998" y="8126153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6" name="Schemat blokowy: łącznik 475"/>
          <p:cNvSpPr/>
          <p:nvPr/>
        </p:nvSpPr>
        <p:spPr>
          <a:xfrm>
            <a:off x="11226998" y="797088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7" name="Schemat blokowy: łącznik 476"/>
          <p:cNvSpPr/>
          <p:nvPr/>
        </p:nvSpPr>
        <p:spPr>
          <a:xfrm>
            <a:off x="7723571" y="7138176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8" name="Schemat blokowy: łącznik 477"/>
          <p:cNvSpPr/>
          <p:nvPr/>
        </p:nvSpPr>
        <p:spPr>
          <a:xfrm>
            <a:off x="7721280" y="7008648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9" name="Schemat blokowy: łącznik 478"/>
          <p:cNvSpPr/>
          <p:nvPr/>
        </p:nvSpPr>
        <p:spPr>
          <a:xfrm>
            <a:off x="8660086" y="748915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0" name="Schemat blokowy: łącznik 479"/>
          <p:cNvSpPr/>
          <p:nvPr/>
        </p:nvSpPr>
        <p:spPr>
          <a:xfrm>
            <a:off x="6654827" y="5650764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1" name="Schemat blokowy: łącznik 480"/>
          <p:cNvSpPr/>
          <p:nvPr/>
        </p:nvSpPr>
        <p:spPr>
          <a:xfrm>
            <a:off x="6796012" y="5648909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2" name="Schemat blokowy: łącznik 481"/>
          <p:cNvSpPr/>
          <p:nvPr/>
        </p:nvSpPr>
        <p:spPr>
          <a:xfrm>
            <a:off x="12023660" y="751392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3" name="Schemat blokowy: łącznik 482"/>
          <p:cNvSpPr/>
          <p:nvPr/>
        </p:nvSpPr>
        <p:spPr>
          <a:xfrm>
            <a:off x="11871881" y="751392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4" name="Schemat blokowy: łącznik 483"/>
          <p:cNvSpPr/>
          <p:nvPr/>
        </p:nvSpPr>
        <p:spPr>
          <a:xfrm>
            <a:off x="11731984" y="751392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5" name="Schemat blokowy: łącznik 484"/>
          <p:cNvSpPr/>
          <p:nvPr/>
        </p:nvSpPr>
        <p:spPr>
          <a:xfrm>
            <a:off x="11590050" y="7513925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6" name="Schemat blokowy: łącznik 485"/>
          <p:cNvSpPr/>
          <p:nvPr/>
        </p:nvSpPr>
        <p:spPr>
          <a:xfrm>
            <a:off x="9832947" y="6188430"/>
            <a:ext cx="108000" cy="108000"/>
          </a:xfrm>
          <a:prstGeom prst="flowChartConnector">
            <a:avLst/>
          </a:prstGeom>
          <a:solidFill>
            <a:srgbClr val="F2B01E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7" name="Elipsa 486"/>
          <p:cNvSpPr/>
          <p:nvPr/>
        </p:nvSpPr>
        <p:spPr>
          <a:xfrm>
            <a:off x="665210" y="5711816"/>
            <a:ext cx="180000" cy="18000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1257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6" y="2037804"/>
            <a:ext cx="11438598" cy="1444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WIELOLETNI PROGRAM ROZWOJU BAZY SPORTOWEJ WOJEWÓDZTWA MAŁOPOLSKIEGO w latach 1999 – 2016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 pitchFamily="2" charset="0"/>
                <a:ea typeface="Roboto Bold" pitchFamily="2" charset="0"/>
              </a:rPr>
              <a:t>sztandarowe obiekty sportowe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pl-PL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66" y="3928262"/>
            <a:ext cx="5004689" cy="379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6291453" y="7412819"/>
            <a:ext cx="122251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Bochni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8" y="3369501"/>
            <a:ext cx="3603276" cy="251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1795879" y="5546611"/>
            <a:ext cx="122251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Hala w Brzesku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3" y="6081154"/>
            <a:ext cx="2989326" cy="214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2603077" y="6081154"/>
            <a:ext cx="1608872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Chrzanowie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72" y="3411057"/>
            <a:ext cx="3018392" cy="226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ole tekstowe 14"/>
          <p:cNvSpPr txBox="1"/>
          <p:nvPr/>
        </p:nvSpPr>
        <p:spPr>
          <a:xfrm>
            <a:off x="10491411" y="5299623"/>
            <a:ext cx="122251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H</a:t>
            </a: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ala w Szczucinie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73" y="6154727"/>
            <a:ext cx="3018392" cy="2069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pole tekstowe 16"/>
          <p:cNvSpPr txBox="1"/>
          <p:nvPr/>
        </p:nvSpPr>
        <p:spPr>
          <a:xfrm>
            <a:off x="10491411" y="7956529"/>
            <a:ext cx="122251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H</a:t>
            </a: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ala w </a:t>
            </a:r>
            <a:r>
              <a:rPr kumimoji="0" lang="pl-PL" sz="10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Brunarach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9256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0"/>
          <p:cNvSpPr txBox="1">
            <a:spLocks/>
          </p:cNvSpPr>
          <p:nvPr/>
        </p:nvSpPr>
        <p:spPr>
          <a:xfrm>
            <a:off x="1410676" y="2037804"/>
            <a:ext cx="11438598" cy="1444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84200" eaLnBrk="1" hangingPunct="1">
              <a:lnSpc>
                <a:spcPct val="90000"/>
              </a:lnSpc>
              <a:spcBef>
                <a:spcPts val="1600"/>
              </a:spcBef>
              <a:defRPr sz="4800" b="0" i="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indent="228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WIELOLETNI PROGRAM ROZWOJU BAZY SPORTOWEJ WOJEWÓDZTWA MAŁOPOLSKIEGO w latach 1999 – 2016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 pitchFamily="2" charset="0"/>
                <a:ea typeface="Roboto Bold" pitchFamily="2" charset="0"/>
              </a:rPr>
              <a:t>sztandarowe obiekty sportowe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pl-PL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Obraz 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1" y="3752778"/>
            <a:ext cx="5004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6193014" y="7143206"/>
            <a:ext cx="133863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Skawinie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8" y="3550975"/>
            <a:ext cx="3458850" cy="236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1515649" y="5642778"/>
            <a:ext cx="1488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Hala w Mszanie Dolnej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8" y="6331752"/>
            <a:ext cx="3472204" cy="234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1580742" y="8310214"/>
            <a:ext cx="150836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Pływalnia w Miechowie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06" y="4465940"/>
            <a:ext cx="3316967" cy="202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10446493" y="6203512"/>
            <a:ext cx="1488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Hala w Myślenicach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05" y="6876789"/>
            <a:ext cx="3004240" cy="225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pole tekstowe 15"/>
          <p:cNvSpPr txBox="1"/>
          <p:nvPr/>
        </p:nvSpPr>
        <p:spPr>
          <a:xfrm>
            <a:off x="10488529" y="8846312"/>
            <a:ext cx="14885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itchFamily="2" charset="0"/>
                <a:ea typeface="Roboto" pitchFamily="2" charset="0"/>
                <a:sym typeface="Palatino"/>
              </a:rPr>
              <a:t>Mała hala w Brzeznej</a:t>
            </a:r>
            <a:endParaRPr kumimoji="0" lang="pl-PL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itchFamily="2" charset="0"/>
              <a:ea typeface="Roboto" pitchFamily="2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3198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lopolska-template-2016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Malopolska-template-2016</Template>
  <TotalTime>2013</TotalTime>
  <Words>771</Words>
  <Application>Microsoft Office PowerPoint</Application>
  <PresentationFormat>Niestandardowy</PresentationFormat>
  <Paragraphs>421</Paragraphs>
  <Slides>11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4" baseType="lpstr">
      <vt:lpstr>Aller</vt:lpstr>
      <vt:lpstr>Arial</vt:lpstr>
      <vt:lpstr>Arial Black</vt:lpstr>
      <vt:lpstr>Avenir Roman</vt:lpstr>
      <vt:lpstr>Bodoni SvtyTwo ITC TT-Book</vt:lpstr>
      <vt:lpstr>Calibri</vt:lpstr>
      <vt:lpstr>Helvetica</vt:lpstr>
      <vt:lpstr>Palatino</vt:lpstr>
      <vt:lpstr>Roboto</vt:lpstr>
      <vt:lpstr>Roboto Bold</vt:lpstr>
      <vt:lpstr>Roboto Cn</vt:lpstr>
      <vt:lpstr>Roboto Regular</vt:lpstr>
      <vt:lpstr>Malopolska-template-2016</vt:lpstr>
      <vt:lpstr>WIELOLETNI PROGRAM ROZWOJU BAZY SPORTOWEJ WOJEWÓDZTWA MAŁOPOLSKIEGO za lata 1999 – 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umwm</dc:creator>
  <cp:lastModifiedBy>Krzysztof Kępa</cp:lastModifiedBy>
  <cp:revision>269</cp:revision>
  <cp:lastPrinted>2018-04-25T10:01:09Z</cp:lastPrinted>
  <dcterms:created xsi:type="dcterms:W3CDTF">2016-01-28T15:35:22Z</dcterms:created>
  <dcterms:modified xsi:type="dcterms:W3CDTF">2018-04-25T10:10:53Z</dcterms:modified>
</cp:coreProperties>
</file>