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1" r:id="rId5"/>
    <p:sldId id="262" r:id="rId6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5"/>
    <a:srgbClr val="68B133"/>
    <a:srgbClr val="FFD600"/>
    <a:srgbClr val="FAC81A"/>
    <a:srgbClr val="F2B01E"/>
    <a:srgbClr val="CC006A"/>
    <a:srgbClr val="DA518D"/>
    <a:srgbClr val="6CB333"/>
    <a:srgbClr val="00A0D6"/>
    <a:srgbClr val="334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05" autoAdjust="0"/>
    <p:restoredTop sz="94654" autoAdjust="0"/>
  </p:normalViewPr>
  <p:slideViewPr>
    <p:cSldViewPr snapToGrid="0" snapToObjects="1">
      <p:cViewPr varScale="1">
        <p:scale>
          <a:sx n="82" d="100"/>
          <a:sy n="82" d="100"/>
        </p:scale>
        <p:origin x="1278" y="11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6" name="Shape 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4777918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7"/>
          <p:cNvSpPr>
            <a:spLocks noGrp="1"/>
          </p:cNvSpPr>
          <p:nvPr>
            <p:ph type="title"/>
          </p:nvPr>
        </p:nvSpPr>
        <p:spPr>
          <a:xfrm>
            <a:off x="1815939" y="1727200"/>
            <a:ext cx="10379548" cy="2413000"/>
          </a:xfrm>
          <a:prstGeom prst="rect">
            <a:avLst/>
          </a:prstGeom>
        </p:spPr>
        <p:txBody>
          <a:bodyPr/>
          <a:lstStyle>
            <a:lvl1pPr>
              <a:defRPr sz="7000" b="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pl-PL" sz="7000" b="1" dirty="0" smtClean="0">
                <a:solidFill>
                  <a:srgbClr val="414241"/>
                </a:solidFill>
              </a:rPr>
              <a:t>Kliknij, aby edytować styl</a:t>
            </a:r>
            <a:endParaRPr sz="7000" b="1" dirty="0">
              <a:solidFill>
                <a:srgbClr val="41424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tif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144000" y="635000"/>
            <a:ext cx="3051487" cy="4191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736725" y="1354138"/>
            <a:ext cx="10458450" cy="2198687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1736725" y="3773488"/>
            <a:ext cx="10458450" cy="589121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198875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tif"/>
          <p:cNvPicPr/>
          <p:nvPr userDrawn="1"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605498" y="684991"/>
            <a:ext cx="615605" cy="2262344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1677988" y="878744"/>
            <a:ext cx="10517187" cy="1874837"/>
          </a:xfrm>
          <a:prstGeom prst="rect">
            <a:avLst/>
          </a:prstGeom>
        </p:spPr>
        <p:txBody>
          <a:bodyPr/>
          <a:lstStyle>
            <a:lvl1pPr>
              <a:defRPr sz="4800" b="1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1"/>
          </p:nvPr>
        </p:nvSpPr>
        <p:spPr>
          <a:xfrm>
            <a:off x="1677988" y="2753581"/>
            <a:ext cx="10517187" cy="48228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pic>
        <p:nvPicPr>
          <p:cNvPr id="6" name="pasted-image.tif"/>
          <p:cNvPicPr/>
          <p:nvPr userDrawn="1"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08000" y="8572500"/>
            <a:ext cx="3051487" cy="419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98191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</p:sldLayoutIdLst>
  <p:transition spd="med"/>
  <p:timing>
    <p:tnLst>
      <p:par>
        <p:cTn id="1" dur="indefinite" restart="never" nodeType="tmRoot"/>
      </p:par>
    </p:tnLst>
  </p:timing>
  <p:txStyles>
    <p:titleStyle>
      <a:lvl1pPr defTabSz="584200" eaLnBrk="1" hangingPunct="1">
        <a:lnSpc>
          <a:spcPct val="90000"/>
        </a:lnSpc>
        <a:spcBef>
          <a:spcPts val="1600"/>
        </a:spcBef>
        <a:defRPr sz="5400" b="0" i="0">
          <a:solidFill>
            <a:srgbClr val="41424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ller"/>
        </a:defRPr>
      </a:lvl1pPr>
      <a:lvl2pPr indent="2286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indent="4572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indent="6858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indent="9144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 eaLnBrk="1" hangingPunct="1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0" indent="0" defTabSz="584200" eaLnBrk="1" hangingPunct="1">
        <a:spcBef>
          <a:spcPts val="2200"/>
        </a:spcBef>
        <a:buSzPct val="75000"/>
        <a:buNone/>
        <a:defRPr sz="7000">
          <a:solidFill>
            <a:srgbClr val="41414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Roboto Regular"/>
        </a:defRPr>
      </a:lvl1pPr>
      <a:lvl2pPr marL="7831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30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9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8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 eaLnBrk="1" hangingPunct="1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 eaLnBrk="1" hangingPunct="1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Arial 70 </a:t>
            </a:r>
            <a:endParaRPr lang="pl-PL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l-PL" dirty="0" smtClean="0"/>
              <a:t>Arial 48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l-PL" dirty="0" smtClean="0"/>
              <a:t>Arial 24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58290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0193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663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09113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lopolska-template-2016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Malopolska-template-2016</Template>
  <TotalTime>354</TotalTime>
  <Words>6</Words>
  <Application>Microsoft Office PowerPoint</Application>
  <PresentationFormat>Niestandardowy</PresentationFormat>
  <Paragraphs>3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Aller</vt:lpstr>
      <vt:lpstr>Arial</vt:lpstr>
      <vt:lpstr>Avenir Roman</vt:lpstr>
      <vt:lpstr>Palatino</vt:lpstr>
      <vt:lpstr>Roboto Regular</vt:lpstr>
      <vt:lpstr>Malopolska-template-2016</vt:lpstr>
      <vt:lpstr>Arial 70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UMWM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umwm</dc:creator>
  <cp:lastModifiedBy>Zatorska, Żaneta (UMWM)</cp:lastModifiedBy>
  <cp:revision>26</cp:revision>
  <dcterms:created xsi:type="dcterms:W3CDTF">2016-01-28T15:35:22Z</dcterms:created>
  <dcterms:modified xsi:type="dcterms:W3CDTF">2019-03-29T09:34:53Z</dcterms:modified>
</cp:coreProperties>
</file>